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3.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2" r:id="rId4"/>
    <p:sldMasterId id="2147483704" r:id="rId5"/>
  </p:sldMasterIdLst>
  <p:notesMasterIdLst>
    <p:notesMasterId r:id="rId26"/>
  </p:notesMasterIdLst>
  <p:sldIdLst>
    <p:sldId id="277" r:id="rId6"/>
    <p:sldId id="256" r:id="rId7"/>
    <p:sldId id="257" r:id="rId8"/>
    <p:sldId id="260" r:id="rId9"/>
    <p:sldId id="278" r:id="rId10"/>
    <p:sldId id="258" r:id="rId11"/>
    <p:sldId id="282" r:id="rId12"/>
    <p:sldId id="283" r:id="rId13"/>
    <p:sldId id="279" r:id="rId14"/>
    <p:sldId id="292" r:id="rId15"/>
    <p:sldId id="264" r:id="rId16"/>
    <p:sldId id="291" r:id="rId17"/>
    <p:sldId id="280" r:id="rId18"/>
    <p:sldId id="281" r:id="rId19"/>
    <p:sldId id="290" r:id="rId20"/>
    <p:sldId id="267" r:id="rId21"/>
    <p:sldId id="289" r:id="rId22"/>
    <p:sldId id="265" r:id="rId23"/>
    <p:sldId id="293" r:id="rId24"/>
    <p:sldId id="274"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C0DE"/>
    <a:srgbClr val="C08EB5"/>
    <a:srgbClr val="E6DAE6"/>
    <a:srgbClr val="0099FF"/>
    <a:srgbClr val="FFFF00"/>
    <a:srgbClr val="B2B2B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5978" autoAdjust="0"/>
  </p:normalViewPr>
  <p:slideViewPr>
    <p:cSldViewPr>
      <p:cViewPr>
        <p:scale>
          <a:sx n="80" d="100"/>
          <a:sy n="80" d="100"/>
        </p:scale>
        <p:origin x="-10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presProps" Target="presProps.xml"/><Relationship Id="rId3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6_4">
  <dgm:title val=""/>
  <dgm:desc val=""/>
  <dgm:catLst>
    <dgm:cat type="accent6" pri="11400"/>
  </dgm:catLst>
  <dgm:styleLbl name="node0">
    <dgm:fillClrLst meth="cycle">
      <a:schemeClr val="accent6">
        <a:shade val="60000"/>
      </a:schemeClr>
    </dgm:fillClrLst>
    <dgm:linClrLst meth="repeat">
      <a:schemeClr val="lt1"/>
    </dgm:linClrLst>
    <dgm:effectClrLst/>
    <dgm:txLinClrLst/>
    <dgm:txFillClrLst/>
    <dgm:txEffectClrLst/>
  </dgm:styleLbl>
  <dgm:styleLbl name="alignNode1">
    <dgm:fillClrLst meth="cycle">
      <a:schemeClr val="accent6">
        <a:shade val="50000"/>
      </a:schemeClr>
      <a:schemeClr val="accent6">
        <a:tint val="55000"/>
      </a:schemeClr>
    </dgm:fillClrLst>
    <dgm:linClrLst meth="cycle">
      <a:schemeClr val="accent6">
        <a:shade val="50000"/>
      </a:schemeClr>
      <a:schemeClr val="accent6">
        <a:tint val="55000"/>
      </a:schemeClr>
    </dgm:linClrLst>
    <dgm:effectClrLst/>
    <dgm:txLinClrLst/>
    <dgm:txFillClrLst/>
    <dgm:txEffectClrLst/>
  </dgm:styleLbl>
  <dgm:styleLbl name="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lnNode1">
    <dgm:fillClrLst meth="cycle">
      <a:schemeClr val="accent6">
        <a:shade val="50000"/>
      </a:schemeClr>
      <a:schemeClr val="accent6">
        <a:tint val="55000"/>
      </a:schemeClr>
    </dgm:fillClrLst>
    <dgm:linClrLst meth="repeat">
      <a:schemeClr val="lt1"/>
    </dgm:linClrLst>
    <dgm:effectClrLst/>
    <dgm:txLinClrLst/>
    <dgm:txFillClrLst/>
    <dgm:txEffectClrLst/>
  </dgm:styleLbl>
  <dgm:styleLbl name="vennNode1">
    <dgm:fillClrLst meth="cycle">
      <a:schemeClr val="accent6">
        <a:shade val="80000"/>
        <a:alpha val="50000"/>
      </a:schemeClr>
      <a:schemeClr val="accent6">
        <a:tint val="50000"/>
        <a:alpha val="50000"/>
      </a:schemeClr>
    </dgm:fillClrLst>
    <dgm:linClrLst meth="repeat">
      <a:schemeClr val="lt1"/>
    </dgm:linClrLst>
    <dgm:effectClrLst/>
    <dgm:txLinClrLst/>
    <dgm:txFillClrLst/>
    <dgm:txEffectClrLst/>
  </dgm:styleLbl>
  <dgm:styleLbl name="node2">
    <dgm:fillClrLst>
      <a:schemeClr val="accent6">
        <a:shade val="80000"/>
      </a:schemeClr>
    </dgm:fillClrLst>
    <dgm:linClrLst meth="repeat">
      <a:schemeClr val="lt1"/>
    </dgm:linClrLst>
    <dgm:effectClrLst/>
    <dgm:txLinClrLst/>
    <dgm:txFillClrLst/>
    <dgm:txEffectClrLst/>
  </dgm:styleLbl>
  <dgm:styleLbl name="node3">
    <dgm:fillClrLst>
      <a:schemeClr val="accent6">
        <a:tint val="99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f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bgSibTrans2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dgm:txEffectClrLst/>
  </dgm:styleLbl>
  <dgm:styleLbl name="sibTrans1D1">
    <dgm:fillClrLst meth="cycle">
      <a:schemeClr val="accent6">
        <a:shade val="90000"/>
      </a:schemeClr>
      <a:schemeClr val="accent6">
        <a:tint val="50000"/>
      </a:schemeClr>
    </dgm:fillClrLst>
    <dgm:linClrLst meth="cycle">
      <a:schemeClr val="accent6">
        <a:shade val="90000"/>
      </a:schemeClr>
      <a:schemeClr val="accent6">
        <a:tint val="5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0000"/>
      </a:schemeClr>
    </dgm:fillClrLst>
    <dgm:linClrLst meth="repeat">
      <a:schemeClr val="lt1"/>
    </dgm:linClrLst>
    <dgm:effectClrLst/>
    <dgm:txLinClrLst/>
    <dgm:txFillClrLst/>
    <dgm:txEffectClrLst/>
  </dgm:styleLbl>
  <dgm:styleLbl name="asst3">
    <dgm:fillClrLst>
      <a:schemeClr val="accent6">
        <a:tint val="70000"/>
      </a:schemeClr>
    </dgm:fillClrLst>
    <dgm:linClrLst meth="repeat">
      <a:schemeClr val="lt1"/>
    </dgm:linClrLst>
    <dgm:effectClrLst/>
    <dgm:txLinClrLst/>
    <dgm:txFillClrLst/>
    <dgm:txEffectClrLst/>
  </dgm:styleLbl>
  <dgm:styleLbl name="asst4">
    <dgm:fillClrLst>
      <a:schemeClr val="accent6">
        <a:tint val="5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shade val="80000"/>
      </a:schemeClr>
    </dgm:linClrLst>
    <dgm:effectClrLst/>
    <dgm:txLinClrLst/>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dk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a:tint val="90000"/>
      </a:schemeClr>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6">
        <a:shade val="50000"/>
      </a:schemeClr>
      <a:schemeClr val="accent6">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alignAccFollowNode1">
    <dgm:fillClrLst meth="repeat">
      <a:schemeClr val="accent6">
        <a:alpha val="90000"/>
        <a:tint val="55000"/>
      </a:schemeClr>
    </dgm:fillClrLst>
    <dgm:linClrLst meth="repeat">
      <a:schemeClr val="accent6">
        <a:alpha val="90000"/>
        <a:tint val="55000"/>
      </a:schemeClr>
    </dgm:linClrLst>
    <dgm:effectClrLst/>
    <dgm:txLinClrLst/>
    <dgm:txFillClrLst meth="repeat">
      <a:schemeClr val="dk1"/>
    </dgm:txFillClrLst>
    <dgm:txEffectClrLst/>
  </dgm:styleLbl>
  <dgm:styleLbl name="bgAccFollowNode1">
    <dgm:fillClrLst meth="repeat">
      <a:schemeClr val="accent6">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50000"/>
      </a:schemeClr>
    </dgm:linClrLst>
    <dgm:effectClrLst/>
    <dgm:txLinClrLst/>
    <dgm:txFillClrLst meth="repeat">
      <a:schemeClr val="dk1"/>
    </dgm:txFillClrLst>
    <dgm:txEffectClrLst/>
  </dgm:styleLbl>
  <dgm:styleLbl name="bgShp">
    <dgm:fillClrLst meth="repeat">
      <a:schemeClr val="accent6">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55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2A6433-A782-489B-9585-9CF8247D53B4}" type="doc">
      <dgm:prSet loTypeId="urn:microsoft.com/office/officeart/2005/8/layout/hierarchy3" loCatId="relationship" qsTypeId="urn:microsoft.com/office/officeart/2005/8/quickstyle/simple5" qsCatId="simple" csTypeId="urn:microsoft.com/office/officeart/2005/8/colors/accent6_4" csCatId="accent6" phldr="1"/>
      <dgm:spPr/>
      <dgm:t>
        <a:bodyPr/>
        <a:lstStyle/>
        <a:p>
          <a:endParaRPr lang="en-US"/>
        </a:p>
      </dgm:t>
    </dgm:pt>
    <dgm:pt modelId="{9A465000-9DF4-46C9-B6CA-C7EAFCAA8115}">
      <dgm:prSet/>
      <dgm:spPr/>
      <dgm:t>
        <a:bodyPr/>
        <a:lstStyle/>
        <a:p>
          <a:r>
            <a:rPr lang="fa-IR" dirty="0" smtClean="0">
              <a:cs typeface="B Nazanin" panose="00000400000000000000" pitchFamily="2" charset="-78"/>
            </a:rPr>
            <a:t>انسولین انسانی</a:t>
          </a:r>
          <a:endParaRPr lang="en-US" dirty="0">
            <a:cs typeface="B Nazanin" panose="00000400000000000000" pitchFamily="2" charset="-78"/>
          </a:endParaRPr>
        </a:p>
      </dgm:t>
    </dgm:pt>
    <dgm:pt modelId="{A08FE919-A3A0-49AB-95BD-E15A2CEC8853}" type="parTrans" cxnId="{05A9E60D-4165-4462-8577-BAD677BBD044}">
      <dgm:prSet/>
      <dgm:spPr/>
      <dgm:t>
        <a:bodyPr/>
        <a:lstStyle/>
        <a:p>
          <a:endParaRPr lang="en-US"/>
        </a:p>
      </dgm:t>
    </dgm:pt>
    <dgm:pt modelId="{F28012F3-3060-4E54-965D-6C81CC6747E5}" type="sibTrans" cxnId="{05A9E60D-4165-4462-8577-BAD677BBD044}">
      <dgm:prSet/>
      <dgm:spPr/>
      <dgm:t>
        <a:bodyPr/>
        <a:lstStyle/>
        <a:p>
          <a:endParaRPr lang="en-US"/>
        </a:p>
      </dgm:t>
    </dgm:pt>
    <dgm:pt modelId="{F51C6D9E-CD36-4033-997B-150FA766F478}">
      <dgm:prSet phldrT="[Text]" custT="1"/>
      <dgm:spPr/>
      <dgm:t>
        <a:bodyPr/>
        <a:lstStyle/>
        <a:p>
          <a:r>
            <a:rPr lang="en-US" sz="1200" b="1" dirty="0" smtClean="0">
              <a:latin typeface="Tahoma"/>
              <a:cs typeface="B Nazanin" panose="00000400000000000000" pitchFamily="2" charset="-78"/>
            </a:rPr>
            <a:t>(</a:t>
          </a:r>
          <a:r>
            <a:rPr lang="en-US" sz="1200" b="1" dirty="0" smtClean="0"/>
            <a:t>Short-acting</a:t>
          </a:r>
          <a:r>
            <a:rPr lang="en-US" sz="1200" b="1" smtClean="0">
              <a:latin typeface="Tahoma"/>
              <a:cs typeface="B Nazanin" panose="00000400000000000000" pitchFamily="2" charset="-78"/>
            </a:rPr>
            <a:t>) </a:t>
          </a:r>
        </a:p>
        <a:p>
          <a:r>
            <a:rPr lang="fa-IR" sz="1600" b="1" smtClean="0">
              <a:latin typeface="Tahoma"/>
              <a:cs typeface="B Nazanin" panose="00000400000000000000" pitchFamily="2" charset="-78"/>
            </a:rPr>
            <a:t>کوتاه </a:t>
          </a:r>
          <a:r>
            <a:rPr lang="fa-IR" sz="1600" b="1" dirty="0" smtClean="0">
              <a:latin typeface="Tahoma"/>
              <a:cs typeface="B Nazanin" panose="00000400000000000000" pitchFamily="2" charset="-78"/>
            </a:rPr>
            <a:t>اثر</a:t>
          </a:r>
          <a:endParaRPr lang="en-US" sz="1600" dirty="0"/>
        </a:p>
      </dgm:t>
    </dgm:pt>
    <dgm:pt modelId="{44B0E582-43AC-4F86-AA21-8731CCB5281F}" type="parTrans" cxnId="{C136927A-DE92-45CA-A3D4-7085195E2678}">
      <dgm:prSet/>
      <dgm:spPr/>
      <dgm:t>
        <a:bodyPr/>
        <a:lstStyle/>
        <a:p>
          <a:endParaRPr lang="en-US"/>
        </a:p>
      </dgm:t>
    </dgm:pt>
    <dgm:pt modelId="{B953D934-12D1-43B2-B594-A0265FEBA452}" type="sibTrans" cxnId="{C136927A-DE92-45CA-A3D4-7085195E2678}">
      <dgm:prSet/>
      <dgm:spPr/>
      <dgm:t>
        <a:bodyPr/>
        <a:lstStyle/>
        <a:p>
          <a:endParaRPr lang="en-US"/>
        </a:p>
      </dgm:t>
    </dgm:pt>
    <dgm:pt modelId="{0BBA51CB-2D41-4A57-8873-5B2F21BED1F6}">
      <dgm:prSet phldrT="[Text]"/>
      <dgm:spPr/>
      <dgm:t>
        <a:bodyPr/>
        <a:lstStyle/>
        <a:p>
          <a:r>
            <a:rPr lang="fa-IR" b="1" u="sng" dirty="0" smtClean="0">
              <a:latin typeface="Tahoma"/>
              <a:cs typeface="B Nazanin" panose="00000400000000000000" pitchFamily="2" charset="-78"/>
            </a:rPr>
            <a:t>     سریع الاثر </a:t>
          </a:r>
          <a:r>
            <a:rPr lang="en-US" b="1" u="sng" dirty="0" smtClean="0">
              <a:latin typeface="Tahoma"/>
              <a:cs typeface="B Nazanin" panose="00000400000000000000" pitchFamily="2" charset="-78"/>
            </a:rPr>
            <a:t>(</a:t>
          </a:r>
          <a:r>
            <a:rPr lang="en-US" b="1" u="sng" dirty="0" smtClean="0"/>
            <a:t>Rapid-acting</a:t>
          </a:r>
          <a:r>
            <a:rPr lang="en-US" b="1" u="sng" dirty="0" smtClean="0">
              <a:latin typeface="Tahoma"/>
              <a:cs typeface="B Nazanin" panose="00000400000000000000" pitchFamily="2" charset="-78"/>
            </a:rPr>
            <a:t>)</a:t>
          </a:r>
          <a:endParaRPr lang="en-US" dirty="0"/>
        </a:p>
      </dgm:t>
    </dgm:pt>
    <dgm:pt modelId="{D9D2EC6A-0768-454E-903F-229F6F3B3F02}" type="parTrans" cxnId="{2BC610C5-A698-4771-9C67-8CFC6788F7F7}">
      <dgm:prSet/>
      <dgm:spPr/>
      <dgm:t>
        <a:bodyPr/>
        <a:lstStyle/>
        <a:p>
          <a:endParaRPr lang="en-US"/>
        </a:p>
      </dgm:t>
    </dgm:pt>
    <dgm:pt modelId="{9A80BBB9-C245-4686-AABE-025C39F6153D}" type="sibTrans" cxnId="{2BC610C5-A698-4771-9C67-8CFC6788F7F7}">
      <dgm:prSet/>
      <dgm:spPr/>
      <dgm:t>
        <a:bodyPr/>
        <a:lstStyle/>
        <a:p>
          <a:endParaRPr lang="en-US"/>
        </a:p>
      </dgm:t>
    </dgm:pt>
    <dgm:pt modelId="{62F8BEDC-E8D3-4F74-8C63-EFBEFE80CF27}">
      <dgm:prSet phldrT="[Text]"/>
      <dgm:spPr/>
      <dgm:t>
        <a:bodyPr/>
        <a:lstStyle/>
        <a:p>
          <a:r>
            <a:rPr lang="fa-IR" b="1" u="sng" smtClean="0">
              <a:latin typeface="Tahoma"/>
              <a:cs typeface="B Nazanin" panose="00000400000000000000" pitchFamily="2" charset="-78"/>
            </a:rPr>
            <a:t>    طولانی اثر </a:t>
          </a:r>
          <a:r>
            <a:rPr lang="en-US" b="1" u="sng" smtClean="0">
              <a:latin typeface="Tahoma"/>
              <a:cs typeface="B Nazanin" panose="00000400000000000000" pitchFamily="2" charset="-78"/>
            </a:rPr>
            <a:t>(</a:t>
          </a:r>
          <a:r>
            <a:rPr lang="en-US" b="1" u="sng" smtClean="0"/>
            <a:t>Long-acting</a:t>
          </a:r>
          <a:r>
            <a:rPr lang="en-US" b="1" u="sng" smtClean="0">
              <a:latin typeface="Tahoma"/>
              <a:cs typeface="B Nazanin" panose="00000400000000000000" pitchFamily="2" charset="-78"/>
            </a:rPr>
            <a:t>)</a:t>
          </a:r>
          <a:endParaRPr lang="en-US" dirty="0"/>
        </a:p>
      </dgm:t>
    </dgm:pt>
    <dgm:pt modelId="{C2BC7783-6AB7-4B46-A9C1-981A1D65C6E8}" type="parTrans" cxnId="{23B98A77-71AF-4946-92C8-EFC72D046489}">
      <dgm:prSet/>
      <dgm:spPr/>
      <dgm:t>
        <a:bodyPr/>
        <a:lstStyle/>
        <a:p>
          <a:endParaRPr lang="en-US"/>
        </a:p>
      </dgm:t>
    </dgm:pt>
    <dgm:pt modelId="{3E9C9C4E-D504-4277-97C9-544D542A08F4}" type="sibTrans" cxnId="{23B98A77-71AF-4946-92C8-EFC72D046489}">
      <dgm:prSet/>
      <dgm:spPr/>
      <dgm:t>
        <a:bodyPr/>
        <a:lstStyle/>
        <a:p>
          <a:endParaRPr lang="en-US"/>
        </a:p>
      </dgm:t>
    </dgm:pt>
    <dgm:pt modelId="{7032940A-9277-40B1-98EF-C9DBABB14591}">
      <dgm:prSet phldrT="[Text]"/>
      <dgm:spPr/>
      <dgm:t>
        <a:bodyPr/>
        <a:lstStyle/>
        <a:p>
          <a:r>
            <a:rPr lang="fa-IR" b="1" dirty="0" smtClean="0">
              <a:effectLst>
                <a:outerShdw blurRad="38100" dist="38100" dir="2700000" algn="tl">
                  <a:srgbClr val="000000">
                    <a:alpha val="43137"/>
                  </a:srgbClr>
                </a:outerShdw>
              </a:effectLst>
              <a:latin typeface="Tahoma"/>
              <a:cs typeface="B Nazanin" panose="00000400000000000000" pitchFamily="2" charset="-78"/>
            </a:rPr>
            <a:t>انسولین آنالوگ</a:t>
          </a:r>
          <a:endParaRPr lang="en-US" dirty="0">
            <a:effectLst>
              <a:outerShdw blurRad="38100" dist="38100" dir="2700000" algn="tl">
                <a:srgbClr val="000000">
                  <a:alpha val="43137"/>
                </a:srgbClr>
              </a:outerShdw>
            </a:effectLst>
          </a:endParaRPr>
        </a:p>
      </dgm:t>
    </dgm:pt>
    <dgm:pt modelId="{F0806A06-545E-410D-85FE-175CEC15CEBD}" type="sibTrans" cxnId="{27BE6833-1C80-47D8-BAC5-A932CC6077ED}">
      <dgm:prSet/>
      <dgm:spPr/>
      <dgm:t>
        <a:bodyPr/>
        <a:lstStyle/>
        <a:p>
          <a:endParaRPr lang="en-US"/>
        </a:p>
      </dgm:t>
    </dgm:pt>
    <dgm:pt modelId="{8F251583-ED7D-43C7-8C37-96E12FE1E896}" type="parTrans" cxnId="{27BE6833-1C80-47D8-BAC5-A932CC6077ED}">
      <dgm:prSet/>
      <dgm:spPr/>
      <dgm:t>
        <a:bodyPr/>
        <a:lstStyle/>
        <a:p>
          <a:endParaRPr lang="en-US"/>
        </a:p>
      </dgm:t>
    </dgm:pt>
    <dgm:pt modelId="{B989DCD5-DB4A-4E7D-874E-F7DF21FBD77E}">
      <dgm:prSet phldrT="[Text]" custT="1"/>
      <dgm:spPr/>
      <dgm:t>
        <a:bodyPr/>
        <a:lstStyle/>
        <a:p>
          <a:r>
            <a:rPr lang="en-US" sz="1200" b="1" smtClean="0"/>
            <a:t>(Intermediate-acting</a:t>
          </a:r>
          <a:r>
            <a:rPr lang="en-US" sz="1200" b="1" smtClean="0">
              <a:latin typeface="Tahoma"/>
              <a:cs typeface="B Nazanin" panose="00000400000000000000" pitchFamily="2" charset="-78"/>
            </a:rPr>
            <a:t>) </a:t>
          </a:r>
          <a:r>
            <a:rPr lang="fa-IR" sz="1200" b="1" smtClean="0">
              <a:latin typeface="Tahoma"/>
              <a:cs typeface="B Nazanin" panose="00000400000000000000" pitchFamily="2" charset="-78"/>
            </a:rPr>
            <a:t> </a:t>
          </a:r>
          <a:r>
            <a:rPr lang="fa-IR" sz="1600" b="1" smtClean="0">
              <a:latin typeface="Tahoma"/>
              <a:cs typeface="B Nazanin" panose="00000400000000000000" pitchFamily="2" charset="-78"/>
            </a:rPr>
            <a:t>متوسط الاثر</a:t>
          </a:r>
          <a:endParaRPr lang="en-US" sz="1600" dirty="0"/>
        </a:p>
      </dgm:t>
    </dgm:pt>
    <dgm:pt modelId="{14139DA1-6BAF-4469-9967-1D9E77B8EC02}" type="sibTrans" cxnId="{CB317FE3-39A9-494A-A4D6-7A278A2BF07B}">
      <dgm:prSet/>
      <dgm:spPr/>
      <dgm:t>
        <a:bodyPr/>
        <a:lstStyle/>
        <a:p>
          <a:endParaRPr lang="en-US"/>
        </a:p>
      </dgm:t>
    </dgm:pt>
    <dgm:pt modelId="{921EF467-4FC4-4EAB-8881-1D62E45D2DBA}" type="parTrans" cxnId="{CB317FE3-39A9-494A-A4D6-7A278A2BF07B}">
      <dgm:prSet/>
      <dgm:spPr/>
      <dgm:t>
        <a:bodyPr/>
        <a:lstStyle/>
        <a:p>
          <a:endParaRPr lang="en-US"/>
        </a:p>
      </dgm:t>
    </dgm:pt>
    <dgm:pt modelId="{21A46ED4-0549-4873-9460-5364122C1F16}" type="pres">
      <dgm:prSet presAssocID="{312A6433-A782-489B-9585-9CF8247D53B4}" presName="diagram" presStyleCnt="0">
        <dgm:presLayoutVars>
          <dgm:chPref val="1"/>
          <dgm:dir/>
          <dgm:animOne val="branch"/>
          <dgm:animLvl val="lvl"/>
          <dgm:resizeHandles/>
        </dgm:presLayoutVars>
      </dgm:prSet>
      <dgm:spPr/>
      <dgm:t>
        <a:bodyPr/>
        <a:lstStyle/>
        <a:p>
          <a:endParaRPr lang="en-US"/>
        </a:p>
      </dgm:t>
    </dgm:pt>
    <dgm:pt modelId="{5953A054-566D-4AD3-B7D6-FACE95891D77}" type="pres">
      <dgm:prSet presAssocID="{9A465000-9DF4-46C9-B6CA-C7EAFCAA8115}" presName="root" presStyleCnt="0"/>
      <dgm:spPr/>
    </dgm:pt>
    <dgm:pt modelId="{CD539469-278A-4693-8EB5-07E3C247249B}" type="pres">
      <dgm:prSet presAssocID="{9A465000-9DF4-46C9-B6CA-C7EAFCAA8115}" presName="rootComposite" presStyleCnt="0"/>
      <dgm:spPr/>
    </dgm:pt>
    <dgm:pt modelId="{103EB1CA-7F7B-44D5-A508-9AAB0D1942AC}" type="pres">
      <dgm:prSet presAssocID="{9A465000-9DF4-46C9-B6CA-C7EAFCAA8115}" presName="rootText" presStyleLbl="node1" presStyleIdx="0" presStyleCnt="2"/>
      <dgm:spPr/>
      <dgm:t>
        <a:bodyPr/>
        <a:lstStyle/>
        <a:p>
          <a:endParaRPr lang="en-US"/>
        </a:p>
      </dgm:t>
    </dgm:pt>
    <dgm:pt modelId="{99634758-EB00-4F45-A7EA-8FB12B1CFB1E}" type="pres">
      <dgm:prSet presAssocID="{9A465000-9DF4-46C9-B6CA-C7EAFCAA8115}" presName="rootConnector" presStyleLbl="node1" presStyleIdx="0" presStyleCnt="2"/>
      <dgm:spPr/>
      <dgm:t>
        <a:bodyPr/>
        <a:lstStyle/>
        <a:p>
          <a:endParaRPr lang="en-US"/>
        </a:p>
      </dgm:t>
    </dgm:pt>
    <dgm:pt modelId="{4AE5335F-7FA4-4D4A-A582-D87EF92FDB64}" type="pres">
      <dgm:prSet presAssocID="{9A465000-9DF4-46C9-B6CA-C7EAFCAA8115}" presName="childShape" presStyleCnt="0"/>
      <dgm:spPr/>
    </dgm:pt>
    <dgm:pt modelId="{628B2510-FC23-4142-97F5-F16A6A1B430F}" type="pres">
      <dgm:prSet presAssocID="{44B0E582-43AC-4F86-AA21-8731CCB5281F}" presName="Name13" presStyleLbl="parChTrans1D2" presStyleIdx="0" presStyleCnt="4"/>
      <dgm:spPr/>
      <dgm:t>
        <a:bodyPr/>
        <a:lstStyle/>
        <a:p>
          <a:endParaRPr lang="en-US"/>
        </a:p>
      </dgm:t>
    </dgm:pt>
    <dgm:pt modelId="{9D2AA8AE-EB4A-4881-8DCE-1B8E49FDA81D}" type="pres">
      <dgm:prSet presAssocID="{F51C6D9E-CD36-4033-997B-150FA766F478}" presName="childText" presStyleLbl="bgAcc1" presStyleIdx="0" presStyleCnt="4">
        <dgm:presLayoutVars>
          <dgm:bulletEnabled val="1"/>
        </dgm:presLayoutVars>
      </dgm:prSet>
      <dgm:spPr/>
      <dgm:t>
        <a:bodyPr/>
        <a:lstStyle/>
        <a:p>
          <a:endParaRPr lang="en-US"/>
        </a:p>
      </dgm:t>
    </dgm:pt>
    <dgm:pt modelId="{81F72D80-927A-4BC1-8F89-6D825AEE1033}" type="pres">
      <dgm:prSet presAssocID="{921EF467-4FC4-4EAB-8881-1D62E45D2DBA}" presName="Name13" presStyleLbl="parChTrans1D2" presStyleIdx="1" presStyleCnt="4"/>
      <dgm:spPr/>
      <dgm:t>
        <a:bodyPr/>
        <a:lstStyle/>
        <a:p>
          <a:endParaRPr lang="en-US"/>
        </a:p>
      </dgm:t>
    </dgm:pt>
    <dgm:pt modelId="{91F38321-68C4-4C10-9159-D29C0F8D3EF8}" type="pres">
      <dgm:prSet presAssocID="{B989DCD5-DB4A-4E7D-874E-F7DF21FBD77E}" presName="childText" presStyleLbl="bgAcc1" presStyleIdx="1" presStyleCnt="4">
        <dgm:presLayoutVars>
          <dgm:bulletEnabled val="1"/>
        </dgm:presLayoutVars>
      </dgm:prSet>
      <dgm:spPr/>
      <dgm:t>
        <a:bodyPr/>
        <a:lstStyle/>
        <a:p>
          <a:endParaRPr lang="en-US"/>
        </a:p>
      </dgm:t>
    </dgm:pt>
    <dgm:pt modelId="{649DA5F8-1E98-4BAD-BF23-FE30DA668F09}" type="pres">
      <dgm:prSet presAssocID="{7032940A-9277-40B1-98EF-C9DBABB14591}" presName="root" presStyleCnt="0"/>
      <dgm:spPr/>
    </dgm:pt>
    <dgm:pt modelId="{9DDFE26A-CE13-4191-875A-7DDCFD4C330D}" type="pres">
      <dgm:prSet presAssocID="{7032940A-9277-40B1-98EF-C9DBABB14591}" presName="rootComposite" presStyleCnt="0"/>
      <dgm:spPr/>
    </dgm:pt>
    <dgm:pt modelId="{2062E400-A5FB-450F-98B1-45222A07A8E5}" type="pres">
      <dgm:prSet presAssocID="{7032940A-9277-40B1-98EF-C9DBABB14591}" presName="rootText" presStyleLbl="node1" presStyleIdx="1" presStyleCnt="2"/>
      <dgm:spPr/>
      <dgm:t>
        <a:bodyPr/>
        <a:lstStyle/>
        <a:p>
          <a:endParaRPr lang="en-US"/>
        </a:p>
      </dgm:t>
    </dgm:pt>
    <dgm:pt modelId="{B18BF133-66B8-4DCE-BDEE-DC34B4DC992F}" type="pres">
      <dgm:prSet presAssocID="{7032940A-9277-40B1-98EF-C9DBABB14591}" presName="rootConnector" presStyleLbl="node1" presStyleIdx="1" presStyleCnt="2"/>
      <dgm:spPr/>
      <dgm:t>
        <a:bodyPr/>
        <a:lstStyle/>
        <a:p>
          <a:endParaRPr lang="en-US"/>
        </a:p>
      </dgm:t>
    </dgm:pt>
    <dgm:pt modelId="{7470AD89-3172-48D4-82A5-CAFBE90F7B76}" type="pres">
      <dgm:prSet presAssocID="{7032940A-9277-40B1-98EF-C9DBABB14591}" presName="childShape" presStyleCnt="0"/>
      <dgm:spPr/>
    </dgm:pt>
    <dgm:pt modelId="{5798AD39-7229-4E83-B2C1-208829414655}" type="pres">
      <dgm:prSet presAssocID="{D9D2EC6A-0768-454E-903F-229F6F3B3F02}" presName="Name13" presStyleLbl="parChTrans1D2" presStyleIdx="2" presStyleCnt="4"/>
      <dgm:spPr/>
      <dgm:t>
        <a:bodyPr/>
        <a:lstStyle/>
        <a:p>
          <a:endParaRPr lang="en-US"/>
        </a:p>
      </dgm:t>
    </dgm:pt>
    <dgm:pt modelId="{C2FB0890-2556-4DBC-82EB-53B8A8F4C5E1}" type="pres">
      <dgm:prSet presAssocID="{0BBA51CB-2D41-4A57-8873-5B2F21BED1F6}" presName="childText" presStyleLbl="bgAcc1" presStyleIdx="2" presStyleCnt="4">
        <dgm:presLayoutVars>
          <dgm:bulletEnabled val="1"/>
        </dgm:presLayoutVars>
      </dgm:prSet>
      <dgm:spPr/>
      <dgm:t>
        <a:bodyPr/>
        <a:lstStyle/>
        <a:p>
          <a:endParaRPr lang="en-US"/>
        </a:p>
      </dgm:t>
    </dgm:pt>
    <dgm:pt modelId="{FEB3B36F-7BB6-40C8-AF8D-2D9F9097108B}" type="pres">
      <dgm:prSet presAssocID="{C2BC7783-6AB7-4B46-A9C1-981A1D65C6E8}" presName="Name13" presStyleLbl="parChTrans1D2" presStyleIdx="3" presStyleCnt="4"/>
      <dgm:spPr/>
      <dgm:t>
        <a:bodyPr/>
        <a:lstStyle/>
        <a:p>
          <a:endParaRPr lang="en-US"/>
        </a:p>
      </dgm:t>
    </dgm:pt>
    <dgm:pt modelId="{337D676E-2F60-465D-A5D2-B0CFFD42FA75}" type="pres">
      <dgm:prSet presAssocID="{62F8BEDC-E8D3-4F74-8C63-EFBEFE80CF27}" presName="childText" presStyleLbl="bgAcc1" presStyleIdx="3" presStyleCnt="4">
        <dgm:presLayoutVars>
          <dgm:bulletEnabled val="1"/>
        </dgm:presLayoutVars>
      </dgm:prSet>
      <dgm:spPr/>
      <dgm:t>
        <a:bodyPr/>
        <a:lstStyle/>
        <a:p>
          <a:endParaRPr lang="en-US"/>
        </a:p>
      </dgm:t>
    </dgm:pt>
  </dgm:ptLst>
  <dgm:cxnLst>
    <dgm:cxn modelId="{99426CBD-E314-4213-B482-C19FD05EC311}" type="presOf" srcId="{F51C6D9E-CD36-4033-997B-150FA766F478}" destId="{9D2AA8AE-EB4A-4881-8DCE-1B8E49FDA81D}" srcOrd="0" destOrd="0" presId="urn:microsoft.com/office/officeart/2005/8/layout/hierarchy3"/>
    <dgm:cxn modelId="{23B98A77-71AF-4946-92C8-EFC72D046489}" srcId="{7032940A-9277-40B1-98EF-C9DBABB14591}" destId="{62F8BEDC-E8D3-4F74-8C63-EFBEFE80CF27}" srcOrd="1" destOrd="0" parTransId="{C2BC7783-6AB7-4B46-A9C1-981A1D65C6E8}" sibTransId="{3E9C9C4E-D504-4277-97C9-544D542A08F4}"/>
    <dgm:cxn modelId="{A2835427-CED2-422E-9E9D-81973E01CCB3}" type="presOf" srcId="{9A465000-9DF4-46C9-B6CA-C7EAFCAA8115}" destId="{103EB1CA-7F7B-44D5-A508-9AAB0D1942AC}" srcOrd="0" destOrd="0" presId="urn:microsoft.com/office/officeart/2005/8/layout/hierarchy3"/>
    <dgm:cxn modelId="{63E997FD-DCF2-41C3-A22E-6C5DE518EB73}" type="presOf" srcId="{7032940A-9277-40B1-98EF-C9DBABB14591}" destId="{B18BF133-66B8-4DCE-BDEE-DC34B4DC992F}" srcOrd="1" destOrd="0" presId="urn:microsoft.com/office/officeart/2005/8/layout/hierarchy3"/>
    <dgm:cxn modelId="{93E5F00E-68FA-43B6-9117-29BBCE5D8086}" type="presOf" srcId="{921EF467-4FC4-4EAB-8881-1D62E45D2DBA}" destId="{81F72D80-927A-4BC1-8F89-6D825AEE1033}" srcOrd="0" destOrd="0" presId="urn:microsoft.com/office/officeart/2005/8/layout/hierarchy3"/>
    <dgm:cxn modelId="{CB317FE3-39A9-494A-A4D6-7A278A2BF07B}" srcId="{9A465000-9DF4-46C9-B6CA-C7EAFCAA8115}" destId="{B989DCD5-DB4A-4E7D-874E-F7DF21FBD77E}" srcOrd="1" destOrd="0" parTransId="{921EF467-4FC4-4EAB-8881-1D62E45D2DBA}" sibTransId="{14139DA1-6BAF-4469-9967-1D9E77B8EC02}"/>
    <dgm:cxn modelId="{C136927A-DE92-45CA-A3D4-7085195E2678}" srcId="{9A465000-9DF4-46C9-B6CA-C7EAFCAA8115}" destId="{F51C6D9E-CD36-4033-997B-150FA766F478}" srcOrd="0" destOrd="0" parTransId="{44B0E582-43AC-4F86-AA21-8731CCB5281F}" sibTransId="{B953D934-12D1-43B2-B594-A0265FEBA452}"/>
    <dgm:cxn modelId="{CA661333-EB40-4F80-9A06-5359EE5C866B}" type="presOf" srcId="{312A6433-A782-489B-9585-9CF8247D53B4}" destId="{21A46ED4-0549-4873-9460-5364122C1F16}" srcOrd="0" destOrd="0" presId="urn:microsoft.com/office/officeart/2005/8/layout/hierarchy3"/>
    <dgm:cxn modelId="{2BC610C5-A698-4771-9C67-8CFC6788F7F7}" srcId="{7032940A-9277-40B1-98EF-C9DBABB14591}" destId="{0BBA51CB-2D41-4A57-8873-5B2F21BED1F6}" srcOrd="0" destOrd="0" parTransId="{D9D2EC6A-0768-454E-903F-229F6F3B3F02}" sibTransId="{9A80BBB9-C245-4686-AABE-025C39F6153D}"/>
    <dgm:cxn modelId="{95D9E2E7-BB82-4EA9-B544-D08AFC3C38C8}" type="presOf" srcId="{0BBA51CB-2D41-4A57-8873-5B2F21BED1F6}" destId="{C2FB0890-2556-4DBC-82EB-53B8A8F4C5E1}" srcOrd="0" destOrd="0" presId="urn:microsoft.com/office/officeart/2005/8/layout/hierarchy3"/>
    <dgm:cxn modelId="{741A3326-9680-4B41-BB00-5CAA5929E654}" type="presOf" srcId="{B989DCD5-DB4A-4E7D-874E-F7DF21FBD77E}" destId="{91F38321-68C4-4C10-9159-D29C0F8D3EF8}" srcOrd="0" destOrd="0" presId="urn:microsoft.com/office/officeart/2005/8/layout/hierarchy3"/>
    <dgm:cxn modelId="{80BE268D-72A3-477F-825D-6EEAB82880DC}" type="presOf" srcId="{7032940A-9277-40B1-98EF-C9DBABB14591}" destId="{2062E400-A5FB-450F-98B1-45222A07A8E5}" srcOrd="0" destOrd="0" presId="urn:microsoft.com/office/officeart/2005/8/layout/hierarchy3"/>
    <dgm:cxn modelId="{05A9E60D-4165-4462-8577-BAD677BBD044}" srcId="{312A6433-A782-489B-9585-9CF8247D53B4}" destId="{9A465000-9DF4-46C9-B6CA-C7EAFCAA8115}" srcOrd="0" destOrd="0" parTransId="{A08FE919-A3A0-49AB-95BD-E15A2CEC8853}" sibTransId="{F28012F3-3060-4E54-965D-6C81CC6747E5}"/>
    <dgm:cxn modelId="{A767EB79-B360-41D0-A728-4FCF87AA2546}" type="presOf" srcId="{D9D2EC6A-0768-454E-903F-229F6F3B3F02}" destId="{5798AD39-7229-4E83-B2C1-208829414655}" srcOrd="0" destOrd="0" presId="urn:microsoft.com/office/officeart/2005/8/layout/hierarchy3"/>
    <dgm:cxn modelId="{3D70EBE7-715E-4549-9328-308E5C0F1CB4}" type="presOf" srcId="{44B0E582-43AC-4F86-AA21-8731CCB5281F}" destId="{628B2510-FC23-4142-97F5-F16A6A1B430F}" srcOrd="0" destOrd="0" presId="urn:microsoft.com/office/officeart/2005/8/layout/hierarchy3"/>
    <dgm:cxn modelId="{4F695AF6-C4EF-4027-AA4A-F0E027C4D1E5}" type="presOf" srcId="{9A465000-9DF4-46C9-B6CA-C7EAFCAA8115}" destId="{99634758-EB00-4F45-A7EA-8FB12B1CFB1E}" srcOrd="1" destOrd="0" presId="urn:microsoft.com/office/officeart/2005/8/layout/hierarchy3"/>
    <dgm:cxn modelId="{3EE453A5-1DCF-41CC-AFDB-7982F2148C12}" type="presOf" srcId="{62F8BEDC-E8D3-4F74-8C63-EFBEFE80CF27}" destId="{337D676E-2F60-465D-A5D2-B0CFFD42FA75}" srcOrd="0" destOrd="0" presId="urn:microsoft.com/office/officeart/2005/8/layout/hierarchy3"/>
    <dgm:cxn modelId="{27BE6833-1C80-47D8-BAC5-A932CC6077ED}" srcId="{312A6433-A782-489B-9585-9CF8247D53B4}" destId="{7032940A-9277-40B1-98EF-C9DBABB14591}" srcOrd="1" destOrd="0" parTransId="{8F251583-ED7D-43C7-8C37-96E12FE1E896}" sibTransId="{F0806A06-545E-410D-85FE-175CEC15CEBD}"/>
    <dgm:cxn modelId="{4CDB5975-B8BE-4048-9800-DD0BE6BA46DD}" type="presOf" srcId="{C2BC7783-6AB7-4B46-A9C1-981A1D65C6E8}" destId="{FEB3B36F-7BB6-40C8-AF8D-2D9F9097108B}" srcOrd="0" destOrd="0" presId="urn:microsoft.com/office/officeart/2005/8/layout/hierarchy3"/>
    <dgm:cxn modelId="{4CC12E58-CB06-4AAE-9AA5-462A05F22FD7}" type="presParOf" srcId="{21A46ED4-0549-4873-9460-5364122C1F16}" destId="{5953A054-566D-4AD3-B7D6-FACE95891D77}" srcOrd="0" destOrd="0" presId="urn:microsoft.com/office/officeart/2005/8/layout/hierarchy3"/>
    <dgm:cxn modelId="{4953ABCE-616A-4B2B-A0A2-AF28AC371586}" type="presParOf" srcId="{5953A054-566D-4AD3-B7D6-FACE95891D77}" destId="{CD539469-278A-4693-8EB5-07E3C247249B}" srcOrd="0" destOrd="0" presId="urn:microsoft.com/office/officeart/2005/8/layout/hierarchy3"/>
    <dgm:cxn modelId="{2018D134-19F4-49B9-958D-E6DCB8AFF19C}" type="presParOf" srcId="{CD539469-278A-4693-8EB5-07E3C247249B}" destId="{103EB1CA-7F7B-44D5-A508-9AAB0D1942AC}" srcOrd="0" destOrd="0" presId="urn:microsoft.com/office/officeart/2005/8/layout/hierarchy3"/>
    <dgm:cxn modelId="{B48BD093-E848-4BEA-9B43-F7436EB8364A}" type="presParOf" srcId="{CD539469-278A-4693-8EB5-07E3C247249B}" destId="{99634758-EB00-4F45-A7EA-8FB12B1CFB1E}" srcOrd="1" destOrd="0" presId="urn:microsoft.com/office/officeart/2005/8/layout/hierarchy3"/>
    <dgm:cxn modelId="{0D586C62-0213-4A3A-B253-FDFDB28B295E}" type="presParOf" srcId="{5953A054-566D-4AD3-B7D6-FACE95891D77}" destId="{4AE5335F-7FA4-4D4A-A582-D87EF92FDB64}" srcOrd="1" destOrd="0" presId="urn:microsoft.com/office/officeart/2005/8/layout/hierarchy3"/>
    <dgm:cxn modelId="{3323F79C-F3DE-43D7-B374-E252B70D46D5}" type="presParOf" srcId="{4AE5335F-7FA4-4D4A-A582-D87EF92FDB64}" destId="{628B2510-FC23-4142-97F5-F16A6A1B430F}" srcOrd="0" destOrd="0" presId="urn:microsoft.com/office/officeart/2005/8/layout/hierarchy3"/>
    <dgm:cxn modelId="{05896E65-5058-4750-AE47-D8C5B5F885F4}" type="presParOf" srcId="{4AE5335F-7FA4-4D4A-A582-D87EF92FDB64}" destId="{9D2AA8AE-EB4A-4881-8DCE-1B8E49FDA81D}" srcOrd="1" destOrd="0" presId="urn:microsoft.com/office/officeart/2005/8/layout/hierarchy3"/>
    <dgm:cxn modelId="{94AB5615-9CAC-4329-8C03-5F29C8C99591}" type="presParOf" srcId="{4AE5335F-7FA4-4D4A-A582-D87EF92FDB64}" destId="{81F72D80-927A-4BC1-8F89-6D825AEE1033}" srcOrd="2" destOrd="0" presId="urn:microsoft.com/office/officeart/2005/8/layout/hierarchy3"/>
    <dgm:cxn modelId="{BD9192E8-76E2-44D5-B9E7-ABAD3B5CA6BB}" type="presParOf" srcId="{4AE5335F-7FA4-4D4A-A582-D87EF92FDB64}" destId="{91F38321-68C4-4C10-9159-D29C0F8D3EF8}" srcOrd="3" destOrd="0" presId="urn:microsoft.com/office/officeart/2005/8/layout/hierarchy3"/>
    <dgm:cxn modelId="{A8A0CEF3-5AA4-4D14-84D6-3A13C409AABB}" type="presParOf" srcId="{21A46ED4-0549-4873-9460-5364122C1F16}" destId="{649DA5F8-1E98-4BAD-BF23-FE30DA668F09}" srcOrd="1" destOrd="0" presId="urn:microsoft.com/office/officeart/2005/8/layout/hierarchy3"/>
    <dgm:cxn modelId="{3B95CB2E-3B65-42D1-923A-FB08D2E6A169}" type="presParOf" srcId="{649DA5F8-1E98-4BAD-BF23-FE30DA668F09}" destId="{9DDFE26A-CE13-4191-875A-7DDCFD4C330D}" srcOrd="0" destOrd="0" presId="urn:microsoft.com/office/officeart/2005/8/layout/hierarchy3"/>
    <dgm:cxn modelId="{804CB373-0070-4D39-9379-F42B98D12963}" type="presParOf" srcId="{9DDFE26A-CE13-4191-875A-7DDCFD4C330D}" destId="{2062E400-A5FB-450F-98B1-45222A07A8E5}" srcOrd="0" destOrd="0" presId="urn:microsoft.com/office/officeart/2005/8/layout/hierarchy3"/>
    <dgm:cxn modelId="{8FB8CBF3-761F-43A1-937F-41E9E62011AA}" type="presParOf" srcId="{9DDFE26A-CE13-4191-875A-7DDCFD4C330D}" destId="{B18BF133-66B8-4DCE-BDEE-DC34B4DC992F}" srcOrd="1" destOrd="0" presId="urn:microsoft.com/office/officeart/2005/8/layout/hierarchy3"/>
    <dgm:cxn modelId="{083AA9EE-1843-4DA4-9EF3-6C155EF99FDE}" type="presParOf" srcId="{649DA5F8-1E98-4BAD-BF23-FE30DA668F09}" destId="{7470AD89-3172-48D4-82A5-CAFBE90F7B76}" srcOrd="1" destOrd="0" presId="urn:microsoft.com/office/officeart/2005/8/layout/hierarchy3"/>
    <dgm:cxn modelId="{119A7FA9-7453-4C9F-B055-2CF836D7F480}" type="presParOf" srcId="{7470AD89-3172-48D4-82A5-CAFBE90F7B76}" destId="{5798AD39-7229-4E83-B2C1-208829414655}" srcOrd="0" destOrd="0" presId="urn:microsoft.com/office/officeart/2005/8/layout/hierarchy3"/>
    <dgm:cxn modelId="{9C57AB4A-A217-4B5F-A3C7-BAD0A5F8AB24}" type="presParOf" srcId="{7470AD89-3172-48D4-82A5-CAFBE90F7B76}" destId="{C2FB0890-2556-4DBC-82EB-53B8A8F4C5E1}" srcOrd="1" destOrd="0" presId="urn:microsoft.com/office/officeart/2005/8/layout/hierarchy3"/>
    <dgm:cxn modelId="{7020886C-7BD0-4E24-822C-9E3A23F12CE2}" type="presParOf" srcId="{7470AD89-3172-48D4-82A5-CAFBE90F7B76}" destId="{FEB3B36F-7BB6-40C8-AF8D-2D9F9097108B}" srcOrd="2" destOrd="0" presId="urn:microsoft.com/office/officeart/2005/8/layout/hierarchy3"/>
    <dgm:cxn modelId="{C2C0E05A-F5D5-4796-9C02-205F6D644AA6}" type="presParOf" srcId="{7470AD89-3172-48D4-82A5-CAFBE90F7B76}" destId="{337D676E-2F60-465D-A5D2-B0CFFD42FA75}"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3EB1CA-7F7B-44D5-A508-9AAB0D1942AC}">
      <dsp:nvSpPr>
        <dsp:cNvPr id="0" name=""/>
        <dsp:cNvSpPr/>
      </dsp:nvSpPr>
      <dsp:spPr>
        <a:xfrm>
          <a:off x="1023706" y="1495"/>
          <a:ext cx="2626283" cy="1313141"/>
        </a:xfrm>
        <a:prstGeom prst="roundRect">
          <a:avLst>
            <a:gd name="adj" fmla="val 10000"/>
          </a:avLst>
        </a:prstGeom>
        <a:gradFill rotWithShape="0">
          <a:gsLst>
            <a:gs pos="0">
              <a:schemeClr val="accent6">
                <a:shade val="50000"/>
                <a:hueOff val="0"/>
                <a:satOff val="0"/>
                <a:lumOff val="0"/>
                <a:alphaOff val="0"/>
                <a:shade val="51000"/>
                <a:satMod val="130000"/>
              </a:schemeClr>
            </a:gs>
            <a:gs pos="80000">
              <a:schemeClr val="accent6">
                <a:shade val="50000"/>
                <a:hueOff val="0"/>
                <a:satOff val="0"/>
                <a:lumOff val="0"/>
                <a:alphaOff val="0"/>
                <a:shade val="93000"/>
                <a:satMod val="130000"/>
              </a:schemeClr>
            </a:gs>
            <a:gs pos="100000">
              <a:schemeClr val="accent6">
                <a:shade val="5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fa-IR" sz="3600" kern="1200" dirty="0" smtClean="0">
              <a:cs typeface="B Nazanin" panose="00000400000000000000" pitchFamily="2" charset="-78"/>
            </a:rPr>
            <a:t>انسولین انسانی</a:t>
          </a:r>
          <a:endParaRPr lang="en-US" sz="3600" kern="1200" dirty="0">
            <a:cs typeface="B Nazanin" panose="00000400000000000000" pitchFamily="2" charset="-78"/>
          </a:endParaRPr>
        </a:p>
      </dsp:txBody>
      <dsp:txXfrm>
        <a:off x="1062167" y="39956"/>
        <a:ext cx="2549361" cy="1236219"/>
      </dsp:txXfrm>
    </dsp:sp>
    <dsp:sp modelId="{628B2510-FC23-4142-97F5-F16A6A1B430F}">
      <dsp:nvSpPr>
        <dsp:cNvPr id="0" name=""/>
        <dsp:cNvSpPr/>
      </dsp:nvSpPr>
      <dsp:spPr>
        <a:xfrm>
          <a:off x="1286334" y="1314637"/>
          <a:ext cx="262628" cy="984856"/>
        </a:xfrm>
        <a:custGeom>
          <a:avLst/>
          <a:gdLst/>
          <a:ahLst/>
          <a:cxnLst/>
          <a:rect l="0" t="0" r="0" b="0"/>
          <a:pathLst>
            <a:path>
              <a:moveTo>
                <a:pt x="0" y="0"/>
              </a:moveTo>
              <a:lnTo>
                <a:pt x="0" y="984856"/>
              </a:lnTo>
              <a:lnTo>
                <a:pt x="262628" y="984856"/>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D2AA8AE-EB4A-4881-8DCE-1B8E49FDA81D}">
      <dsp:nvSpPr>
        <dsp:cNvPr id="0" name=""/>
        <dsp:cNvSpPr/>
      </dsp:nvSpPr>
      <dsp:spPr>
        <a:xfrm>
          <a:off x="1548963" y="1642922"/>
          <a:ext cx="2101026" cy="1313141"/>
        </a:xfrm>
        <a:prstGeom prst="roundRect">
          <a:avLst>
            <a:gd name="adj" fmla="val 10000"/>
          </a:avLst>
        </a:prstGeom>
        <a:solidFill>
          <a:schemeClr val="lt1">
            <a:alpha val="90000"/>
            <a:hueOff val="0"/>
            <a:satOff val="0"/>
            <a:lumOff val="0"/>
            <a:alphaOff val="0"/>
          </a:schemeClr>
        </a:solidFill>
        <a:ln w="9525" cap="flat" cmpd="sng" algn="ctr">
          <a:solidFill>
            <a:schemeClr val="accent6">
              <a:shade val="5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b="1" kern="1200" dirty="0" smtClean="0">
              <a:latin typeface="Tahoma"/>
              <a:cs typeface="B Nazanin" panose="00000400000000000000" pitchFamily="2" charset="-78"/>
            </a:rPr>
            <a:t>(</a:t>
          </a:r>
          <a:r>
            <a:rPr lang="en-US" sz="1200" b="1" kern="1200" dirty="0" smtClean="0"/>
            <a:t>Short-acting</a:t>
          </a:r>
          <a:r>
            <a:rPr lang="en-US" sz="1200" b="1" kern="1200" smtClean="0">
              <a:latin typeface="Tahoma"/>
              <a:cs typeface="B Nazanin" panose="00000400000000000000" pitchFamily="2" charset="-78"/>
            </a:rPr>
            <a:t>) </a:t>
          </a:r>
        </a:p>
        <a:p>
          <a:pPr lvl="0" algn="ctr" defTabSz="533400">
            <a:lnSpc>
              <a:spcPct val="90000"/>
            </a:lnSpc>
            <a:spcBef>
              <a:spcPct val="0"/>
            </a:spcBef>
            <a:spcAft>
              <a:spcPct val="35000"/>
            </a:spcAft>
          </a:pPr>
          <a:r>
            <a:rPr lang="fa-IR" sz="1600" b="1" kern="1200" smtClean="0">
              <a:latin typeface="Tahoma"/>
              <a:cs typeface="B Nazanin" panose="00000400000000000000" pitchFamily="2" charset="-78"/>
            </a:rPr>
            <a:t>کوتاه </a:t>
          </a:r>
          <a:r>
            <a:rPr lang="fa-IR" sz="1600" b="1" kern="1200" dirty="0" smtClean="0">
              <a:latin typeface="Tahoma"/>
              <a:cs typeface="B Nazanin" panose="00000400000000000000" pitchFamily="2" charset="-78"/>
            </a:rPr>
            <a:t>اثر</a:t>
          </a:r>
          <a:endParaRPr lang="en-US" sz="1600" kern="1200" dirty="0"/>
        </a:p>
      </dsp:txBody>
      <dsp:txXfrm>
        <a:off x="1587424" y="1681383"/>
        <a:ext cx="2024104" cy="1236219"/>
      </dsp:txXfrm>
    </dsp:sp>
    <dsp:sp modelId="{81F72D80-927A-4BC1-8F89-6D825AEE1033}">
      <dsp:nvSpPr>
        <dsp:cNvPr id="0" name=""/>
        <dsp:cNvSpPr/>
      </dsp:nvSpPr>
      <dsp:spPr>
        <a:xfrm>
          <a:off x="1286334" y="1314637"/>
          <a:ext cx="262628" cy="2626283"/>
        </a:xfrm>
        <a:custGeom>
          <a:avLst/>
          <a:gdLst/>
          <a:ahLst/>
          <a:cxnLst/>
          <a:rect l="0" t="0" r="0" b="0"/>
          <a:pathLst>
            <a:path>
              <a:moveTo>
                <a:pt x="0" y="0"/>
              </a:moveTo>
              <a:lnTo>
                <a:pt x="0" y="2626283"/>
              </a:lnTo>
              <a:lnTo>
                <a:pt x="262628" y="2626283"/>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1F38321-68C4-4C10-9159-D29C0F8D3EF8}">
      <dsp:nvSpPr>
        <dsp:cNvPr id="0" name=""/>
        <dsp:cNvSpPr/>
      </dsp:nvSpPr>
      <dsp:spPr>
        <a:xfrm>
          <a:off x="1548963" y="3284349"/>
          <a:ext cx="2101026" cy="1313141"/>
        </a:xfrm>
        <a:prstGeom prst="roundRect">
          <a:avLst>
            <a:gd name="adj" fmla="val 10000"/>
          </a:avLst>
        </a:prstGeom>
        <a:solidFill>
          <a:schemeClr val="lt1">
            <a:alpha val="90000"/>
            <a:hueOff val="0"/>
            <a:satOff val="0"/>
            <a:lumOff val="0"/>
            <a:alphaOff val="0"/>
          </a:schemeClr>
        </a:solidFill>
        <a:ln w="9525" cap="flat" cmpd="sng" algn="ctr">
          <a:solidFill>
            <a:schemeClr val="accent6">
              <a:shade val="50000"/>
              <a:hueOff val="0"/>
              <a:satOff val="-18712"/>
              <a:lumOff val="2482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22860" tIns="15240" rIns="22860" bIns="15240" numCol="1" spcCol="1270" anchor="ctr" anchorCtr="0">
          <a:noAutofit/>
        </a:bodyPr>
        <a:lstStyle/>
        <a:p>
          <a:pPr lvl="0" algn="ctr" defTabSz="533400">
            <a:lnSpc>
              <a:spcPct val="90000"/>
            </a:lnSpc>
            <a:spcBef>
              <a:spcPct val="0"/>
            </a:spcBef>
            <a:spcAft>
              <a:spcPct val="35000"/>
            </a:spcAft>
          </a:pPr>
          <a:r>
            <a:rPr lang="en-US" sz="1200" b="1" kern="1200" smtClean="0"/>
            <a:t>(Intermediate-acting</a:t>
          </a:r>
          <a:r>
            <a:rPr lang="en-US" sz="1200" b="1" kern="1200" smtClean="0">
              <a:latin typeface="Tahoma"/>
              <a:cs typeface="B Nazanin" panose="00000400000000000000" pitchFamily="2" charset="-78"/>
            </a:rPr>
            <a:t>) </a:t>
          </a:r>
          <a:r>
            <a:rPr lang="fa-IR" sz="1200" b="1" kern="1200" smtClean="0">
              <a:latin typeface="Tahoma"/>
              <a:cs typeface="B Nazanin" panose="00000400000000000000" pitchFamily="2" charset="-78"/>
            </a:rPr>
            <a:t> </a:t>
          </a:r>
          <a:r>
            <a:rPr lang="fa-IR" sz="1600" b="1" kern="1200" smtClean="0">
              <a:latin typeface="Tahoma"/>
              <a:cs typeface="B Nazanin" panose="00000400000000000000" pitchFamily="2" charset="-78"/>
            </a:rPr>
            <a:t>متوسط الاثر</a:t>
          </a:r>
          <a:endParaRPr lang="en-US" sz="1600" kern="1200" dirty="0"/>
        </a:p>
      </dsp:txBody>
      <dsp:txXfrm>
        <a:off x="1587424" y="3322810"/>
        <a:ext cx="2024104" cy="1236219"/>
      </dsp:txXfrm>
    </dsp:sp>
    <dsp:sp modelId="{2062E400-A5FB-450F-98B1-45222A07A8E5}">
      <dsp:nvSpPr>
        <dsp:cNvPr id="0" name=""/>
        <dsp:cNvSpPr/>
      </dsp:nvSpPr>
      <dsp:spPr>
        <a:xfrm>
          <a:off x="4306560" y="1495"/>
          <a:ext cx="2626283" cy="1313141"/>
        </a:xfrm>
        <a:prstGeom prst="roundRect">
          <a:avLst>
            <a:gd name="adj" fmla="val 10000"/>
          </a:avLst>
        </a:prstGeom>
        <a:gradFill rotWithShape="0">
          <a:gsLst>
            <a:gs pos="0">
              <a:schemeClr val="accent6">
                <a:shade val="50000"/>
                <a:hueOff val="0"/>
                <a:satOff val="-37425"/>
                <a:lumOff val="49652"/>
                <a:alphaOff val="0"/>
                <a:shade val="51000"/>
                <a:satMod val="130000"/>
              </a:schemeClr>
            </a:gs>
            <a:gs pos="80000">
              <a:schemeClr val="accent6">
                <a:shade val="50000"/>
                <a:hueOff val="0"/>
                <a:satOff val="-37425"/>
                <a:lumOff val="49652"/>
                <a:alphaOff val="0"/>
                <a:shade val="93000"/>
                <a:satMod val="130000"/>
              </a:schemeClr>
            </a:gs>
            <a:gs pos="100000">
              <a:schemeClr val="accent6">
                <a:shade val="50000"/>
                <a:hueOff val="0"/>
                <a:satOff val="-37425"/>
                <a:lumOff val="49652"/>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8580" tIns="45720" rIns="68580" bIns="45720" numCol="1" spcCol="1270" anchor="ctr" anchorCtr="0">
          <a:noAutofit/>
        </a:bodyPr>
        <a:lstStyle/>
        <a:p>
          <a:pPr lvl="0" algn="ctr" defTabSz="1600200">
            <a:lnSpc>
              <a:spcPct val="90000"/>
            </a:lnSpc>
            <a:spcBef>
              <a:spcPct val="0"/>
            </a:spcBef>
            <a:spcAft>
              <a:spcPct val="35000"/>
            </a:spcAft>
          </a:pPr>
          <a:r>
            <a:rPr lang="fa-IR" sz="3600" b="1" kern="1200" dirty="0" smtClean="0">
              <a:effectLst>
                <a:outerShdw blurRad="38100" dist="38100" dir="2700000" algn="tl">
                  <a:srgbClr val="000000">
                    <a:alpha val="43137"/>
                  </a:srgbClr>
                </a:outerShdw>
              </a:effectLst>
              <a:latin typeface="Tahoma"/>
              <a:cs typeface="B Nazanin" panose="00000400000000000000" pitchFamily="2" charset="-78"/>
            </a:rPr>
            <a:t>انسولین آنالوگ</a:t>
          </a:r>
          <a:endParaRPr lang="en-US" sz="3600" kern="1200" dirty="0">
            <a:effectLst>
              <a:outerShdw blurRad="38100" dist="38100" dir="2700000" algn="tl">
                <a:srgbClr val="000000">
                  <a:alpha val="43137"/>
                </a:srgbClr>
              </a:outerShdw>
            </a:effectLst>
          </a:endParaRPr>
        </a:p>
      </dsp:txBody>
      <dsp:txXfrm>
        <a:off x="4345021" y="39956"/>
        <a:ext cx="2549361" cy="1236219"/>
      </dsp:txXfrm>
    </dsp:sp>
    <dsp:sp modelId="{5798AD39-7229-4E83-B2C1-208829414655}">
      <dsp:nvSpPr>
        <dsp:cNvPr id="0" name=""/>
        <dsp:cNvSpPr/>
      </dsp:nvSpPr>
      <dsp:spPr>
        <a:xfrm>
          <a:off x="4569188" y="1314637"/>
          <a:ext cx="262628" cy="984856"/>
        </a:xfrm>
        <a:custGeom>
          <a:avLst/>
          <a:gdLst/>
          <a:ahLst/>
          <a:cxnLst/>
          <a:rect l="0" t="0" r="0" b="0"/>
          <a:pathLst>
            <a:path>
              <a:moveTo>
                <a:pt x="0" y="0"/>
              </a:moveTo>
              <a:lnTo>
                <a:pt x="0" y="984856"/>
              </a:lnTo>
              <a:lnTo>
                <a:pt x="262628" y="984856"/>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FB0890-2556-4DBC-82EB-53B8A8F4C5E1}">
      <dsp:nvSpPr>
        <dsp:cNvPr id="0" name=""/>
        <dsp:cNvSpPr/>
      </dsp:nvSpPr>
      <dsp:spPr>
        <a:xfrm>
          <a:off x="4831817" y="1642922"/>
          <a:ext cx="2101026" cy="1313141"/>
        </a:xfrm>
        <a:prstGeom prst="roundRect">
          <a:avLst>
            <a:gd name="adj" fmla="val 10000"/>
          </a:avLst>
        </a:prstGeom>
        <a:solidFill>
          <a:schemeClr val="lt1">
            <a:alpha val="90000"/>
            <a:hueOff val="0"/>
            <a:satOff val="0"/>
            <a:lumOff val="0"/>
            <a:alphaOff val="0"/>
          </a:schemeClr>
        </a:solidFill>
        <a:ln w="9525" cap="flat" cmpd="sng" algn="ctr">
          <a:solidFill>
            <a:schemeClr val="accent6">
              <a:shade val="50000"/>
              <a:hueOff val="0"/>
              <a:satOff val="-37425"/>
              <a:lumOff val="49652"/>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fa-IR" sz="2500" b="1" u="sng" kern="1200" dirty="0" smtClean="0">
              <a:latin typeface="Tahoma"/>
              <a:cs typeface="B Nazanin" panose="00000400000000000000" pitchFamily="2" charset="-78"/>
            </a:rPr>
            <a:t>     سریع الاثر </a:t>
          </a:r>
          <a:r>
            <a:rPr lang="en-US" sz="2500" b="1" u="sng" kern="1200" dirty="0" smtClean="0">
              <a:latin typeface="Tahoma"/>
              <a:cs typeface="B Nazanin" panose="00000400000000000000" pitchFamily="2" charset="-78"/>
            </a:rPr>
            <a:t>(</a:t>
          </a:r>
          <a:r>
            <a:rPr lang="en-US" sz="2500" b="1" u="sng" kern="1200" dirty="0" smtClean="0"/>
            <a:t>Rapid-acting</a:t>
          </a:r>
          <a:r>
            <a:rPr lang="en-US" sz="2500" b="1" u="sng" kern="1200" dirty="0" smtClean="0">
              <a:latin typeface="Tahoma"/>
              <a:cs typeface="B Nazanin" panose="00000400000000000000" pitchFamily="2" charset="-78"/>
            </a:rPr>
            <a:t>)</a:t>
          </a:r>
          <a:endParaRPr lang="en-US" sz="2500" kern="1200" dirty="0"/>
        </a:p>
      </dsp:txBody>
      <dsp:txXfrm>
        <a:off x="4870278" y="1681383"/>
        <a:ext cx="2024104" cy="1236219"/>
      </dsp:txXfrm>
    </dsp:sp>
    <dsp:sp modelId="{FEB3B36F-7BB6-40C8-AF8D-2D9F9097108B}">
      <dsp:nvSpPr>
        <dsp:cNvPr id="0" name=""/>
        <dsp:cNvSpPr/>
      </dsp:nvSpPr>
      <dsp:spPr>
        <a:xfrm>
          <a:off x="4569188" y="1314637"/>
          <a:ext cx="262628" cy="2626283"/>
        </a:xfrm>
        <a:custGeom>
          <a:avLst/>
          <a:gdLst/>
          <a:ahLst/>
          <a:cxnLst/>
          <a:rect l="0" t="0" r="0" b="0"/>
          <a:pathLst>
            <a:path>
              <a:moveTo>
                <a:pt x="0" y="0"/>
              </a:moveTo>
              <a:lnTo>
                <a:pt x="0" y="2626283"/>
              </a:lnTo>
              <a:lnTo>
                <a:pt x="262628" y="2626283"/>
              </a:lnTo>
            </a:path>
          </a:pathLst>
        </a:custGeom>
        <a:noFill/>
        <a:ln w="25400" cap="flat" cmpd="sng" algn="ctr">
          <a:solidFill>
            <a:schemeClr val="accent6">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37D676E-2F60-465D-A5D2-B0CFFD42FA75}">
      <dsp:nvSpPr>
        <dsp:cNvPr id="0" name=""/>
        <dsp:cNvSpPr/>
      </dsp:nvSpPr>
      <dsp:spPr>
        <a:xfrm>
          <a:off x="4831817" y="3284349"/>
          <a:ext cx="2101026" cy="1313141"/>
        </a:xfrm>
        <a:prstGeom prst="roundRect">
          <a:avLst>
            <a:gd name="adj" fmla="val 10000"/>
          </a:avLst>
        </a:prstGeom>
        <a:solidFill>
          <a:schemeClr val="lt1">
            <a:alpha val="90000"/>
            <a:hueOff val="0"/>
            <a:satOff val="0"/>
            <a:lumOff val="0"/>
            <a:alphaOff val="0"/>
          </a:schemeClr>
        </a:solidFill>
        <a:ln w="9525" cap="flat" cmpd="sng" algn="ctr">
          <a:solidFill>
            <a:schemeClr val="accent6">
              <a:shade val="50000"/>
              <a:hueOff val="0"/>
              <a:satOff val="-18712"/>
              <a:lumOff val="2482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47625" tIns="31750" rIns="47625" bIns="31750" numCol="1" spcCol="1270" anchor="ctr" anchorCtr="0">
          <a:noAutofit/>
        </a:bodyPr>
        <a:lstStyle/>
        <a:p>
          <a:pPr lvl="0" algn="ctr" defTabSz="1111250">
            <a:lnSpc>
              <a:spcPct val="90000"/>
            </a:lnSpc>
            <a:spcBef>
              <a:spcPct val="0"/>
            </a:spcBef>
            <a:spcAft>
              <a:spcPct val="35000"/>
            </a:spcAft>
          </a:pPr>
          <a:r>
            <a:rPr lang="fa-IR" sz="2500" b="1" u="sng" kern="1200" smtClean="0">
              <a:latin typeface="Tahoma"/>
              <a:cs typeface="B Nazanin" panose="00000400000000000000" pitchFamily="2" charset="-78"/>
            </a:rPr>
            <a:t>    طولانی اثر </a:t>
          </a:r>
          <a:r>
            <a:rPr lang="en-US" sz="2500" b="1" u="sng" kern="1200" smtClean="0">
              <a:latin typeface="Tahoma"/>
              <a:cs typeface="B Nazanin" panose="00000400000000000000" pitchFamily="2" charset="-78"/>
            </a:rPr>
            <a:t>(</a:t>
          </a:r>
          <a:r>
            <a:rPr lang="en-US" sz="2500" b="1" u="sng" kern="1200" smtClean="0"/>
            <a:t>Long-acting</a:t>
          </a:r>
          <a:r>
            <a:rPr lang="en-US" sz="2500" b="1" u="sng" kern="1200" smtClean="0">
              <a:latin typeface="Tahoma"/>
              <a:cs typeface="B Nazanin" panose="00000400000000000000" pitchFamily="2" charset="-78"/>
            </a:rPr>
            <a:t>)</a:t>
          </a:r>
          <a:endParaRPr lang="en-US" sz="2500" kern="1200" dirty="0"/>
        </a:p>
      </dsp:txBody>
      <dsp:txXfrm>
        <a:off x="4870278" y="3322810"/>
        <a:ext cx="2024104" cy="1236219"/>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6D8C0F0-B3D7-4FBA-BD61-67A9239E75FF}" type="datetimeFigureOut">
              <a:rPr lang="en-US" smtClean="0"/>
              <a:t>12/1/2015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FEC1FC3-EF03-45C7-95BF-CE202E20B2B6}" type="slidenum">
              <a:rPr lang="en-US" smtClean="0"/>
              <a:t>‹#›</a:t>
            </a:fld>
            <a:endParaRPr lang="en-US"/>
          </a:p>
        </p:txBody>
      </p:sp>
    </p:spTree>
    <p:extLst>
      <p:ext uri="{BB962C8B-B14F-4D97-AF65-F5344CB8AC3E}">
        <p14:creationId xmlns:p14="http://schemas.microsoft.com/office/powerpoint/2010/main" val="16866796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clinchem.org/search?author1=Louis+Rosenfeld&amp;sortspec=date&amp;submit=Submit"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en.wikipedia.org/wiki/Digital_object_identifier"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file:///\\dx.doi.org\10.1016\S0022-2836(66)80274-7" TargetMode="Externa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ncbi.nlm.nih.gov/pubmed/?term=Brange%20J%5bAuthor%5d&amp;cauthor=true&amp;cauthor_uid=8019699" TargetMode="External"/><Relationship Id="rId2" Type="http://schemas.openxmlformats.org/officeDocument/2006/relationships/slide" Target="../slides/slide6.xml"/><Relationship Id="rId1" Type="http://schemas.openxmlformats.org/officeDocument/2006/relationships/notesMaster" Target="../notesMasters/notesMaster1.xml"/><Relationship Id="rId5" Type="http://schemas.openxmlformats.org/officeDocument/2006/relationships/hyperlink" Target="http://www.ncbi.nlm.nih.gov/pubmed/8019699" TargetMode="External"/><Relationship Id="rId4" Type="http://schemas.openxmlformats.org/officeDocument/2006/relationships/hyperlink" Target="http://www.ncbi.nlm.nih.gov/pubmed/?term=Langkjoer%20L%5bAuthor%5d&amp;cauthor=true&amp;cauthor_uid=8019699"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EC1FC3-EF03-45C7-95BF-CE202E20B2B6}" type="slidenum">
              <a:rPr lang="en-US" smtClean="0"/>
              <a:t>2</a:t>
            </a:fld>
            <a:endParaRPr lang="en-US"/>
          </a:p>
        </p:txBody>
      </p:sp>
    </p:spTree>
    <p:extLst>
      <p:ext uri="{BB962C8B-B14F-4D97-AF65-F5344CB8AC3E}">
        <p14:creationId xmlns:p14="http://schemas.microsoft.com/office/powerpoint/2010/main" val="6380090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fa-IR" dirty="0" smtClean="0"/>
              <a:t>1</a:t>
            </a:r>
            <a:endParaRPr lang="en-US" dirty="0"/>
          </a:p>
        </p:txBody>
      </p:sp>
      <p:sp>
        <p:nvSpPr>
          <p:cNvPr id="4" name="Slide Number Placeholder 3"/>
          <p:cNvSpPr>
            <a:spLocks noGrp="1"/>
          </p:cNvSpPr>
          <p:nvPr>
            <p:ph type="sldNum" sz="quarter" idx="10"/>
          </p:nvPr>
        </p:nvSpPr>
        <p:spPr/>
        <p:txBody>
          <a:bodyPr/>
          <a:lstStyle/>
          <a:p>
            <a:fld id="{1FEC1FC3-EF03-45C7-95BF-CE202E20B2B6}" type="slidenum">
              <a:rPr lang="en-US" smtClean="0"/>
              <a:t>13</a:t>
            </a:fld>
            <a:endParaRPr lang="en-US"/>
          </a:p>
        </p:txBody>
      </p:sp>
    </p:spTree>
    <p:extLst>
      <p:ext uri="{BB962C8B-B14F-4D97-AF65-F5344CB8AC3E}">
        <p14:creationId xmlns:p14="http://schemas.microsoft.com/office/powerpoint/2010/main" val="37225621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a:t>
            </a:r>
            <a:r>
              <a:rPr lang="fa-IR" dirty="0" smtClean="0"/>
              <a:t>2</a:t>
            </a:r>
            <a:r>
              <a:rPr lang="en-US" dirty="0" smtClean="0"/>
              <a:t>. http://dtc.ucsf.edu/types-of-diabetes/type2/treatment-of-type-2-diabetes/medications-and-therapies/type-2-insulin-rx/types-of-insulin/insulin-analogs/</a:t>
            </a:r>
            <a:endParaRPr lang="en-US" dirty="0"/>
          </a:p>
        </p:txBody>
      </p:sp>
      <p:sp>
        <p:nvSpPr>
          <p:cNvPr id="4" name="Slide Number Placeholder 3"/>
          <p:cNvSpPr>
            <a:spLocks noGrp="1"/>
          </p:cNvSpPr>
          <p:nvPr>
            <p:ph type="sldNum" sz="quarter" idx="10"/>
          </p:nvPr>
        </p:nvSpPr>
        <p:spPr/>
        <p:txBody>
          <a:bodyPr/>
          <a:lstStyle/>
          <a:p>
            <a:fld id="{1FEC1FC3-EF03-45C7-95BF-CE202E20B2B6}" type="slidenum">
              <a:rPr lang="en-US" smtClean="0"/>
              <a:t>14</a:t>
            </a:fld>
            <a:endParaRPr lang="en-US"/>
          </a:p>
        </p:txBody>
      </p:sp>
    </p:spTree>
    <p:extLst>
      <p:ext uri="{BB962C8B-B14F-4D97-AF65-F5344CB8AC3E}">
        <p14:creationId xmlns:p14="http://schemas.microsoft.com/office/powerpoint/2010/main" val="77080969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9. </a:t>
            </a:r>
            <a:endParaRPr lang="en-US" dirty="0"/>
          </a:p>
        </p:txBody>
      </p:sp>
      <p:sp>
        <p:nvSpPr>
          <p:cNvPr id="4" name="Slide Number Placeholder 3"/>
          <p:cNvSpPr>
            <a:spLocks noGrp="1"/>
          </p:cNvSpPr>
          <p:nvPr>
            <p:ph type="sldNum" sz="quarter" idx="10"/>
          </p:nvPr>
        </p:nvSpPr>
        <p:spPr/>
        <p:txBody>
          <a:bodyPr/>
          <a:lstStyle/>
          <a:p>
            <a:fld id="{1FEC1FC3-EF03-45C7-95BF-CE202E20B2B6}"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8254902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10</a:t>
            </a:r>
            <a:r>
              <a:rPr lang="en-US" dirty="0" smtClean="0"/>
              <a:t> </a:t>
            </a:r>
            <a:endParaRPr lang="en-US" dirty="0"/>
          </a:p>
        </p:txBody>
      </p:sp>
      <p:sp>
        <p:nvSpPr>
          <p:cNvPr id="4" name="Slide Number Placeholder 3"/>
          <p:cNvSpPr>
            <a:spLocks noGrp="1"/>
          </p:cNvSpPr>
          <p:nvPr>
            <p:ph type="sldNum" sz="quarter" idx="10"/>
          </p:nvPr>
        </p:nvSpPr>
        <p:spPr/>
        <p:txBody>
          <a:bodyPr/>
          <a:lstStyle/>
          <a:p>
            <a:fld id="{1FEC1FC3-EF03-45C7-95BF-CE202E20B2B6}" type="slidenum">
              <a:rPr lang="en-US" smtClean="0"/>
              <a:t>16</a:t>
            </a:fld>
            <a:endParaRPr lang="en-US"/>
          </a:p>
        </p:txBody>
      </p:sp>
    </p:spTree>
    <p:extLst>
      <p:ext uri="{BB962C8B-B14F-4D97-AF65-F5344CB8AC3E}">
        <p14:creationId xmlns:p14="http://schemas.microsoft.com/office/powerpoint/2010/main" val="18080633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dirty="0" smtClean="0">
                <a:ln>
                  <a:noFill/>
                </a:ln>
                <a:solidFill>
                  <a:srgbClr val="003399"/>
                </a:solidFill>
                <a:effectLst/>
                <a:uLnTx/>
                <a:uFillTx/>
                <a:latin typeface="Helvetica" pitchFamily="34" charset="0"/>
              </a:rPr>
              <a:t>5. </a:t>
            </a:r>
            <a:r>
              <a:rPr kumimoji="0" lang="fr-FR" sz="1200" b="0" i="0" u="none" strike="noStrike" kern="1200" cap="none" spc="0" normalizeH="0" baseline="0" noProof="0" dirty="0" err="1" smtClean="0">
                <a:ln>
                  <a:noFill/>
                </a:ln>
                <a:solidFill>
                  <a:srgbClr val="003399"/>
                </a:solidFill>
                <a:effectLst/>
                <a:uLnTx/>
                <a:uFillTx/>
                <a:latin typeface="Helvetica" pitchFamily="34" charset="0"/>
              </a:rPr>
              <a:t>Stratton</a:t>
            </a:r>
            <a:r>
              <a:rPr kumimoji="0" lang="fr-FR" sz="1200" b="0" i="0" u="none" strike="noStrike" kern="1200" cap="none" spc="0" normalizeH="0" baseline="0" noProof="0" dirty="0" smtClean="0">
                <a:ln>
                  <a:noFill/>
                </a:ln>
                <a:solidFill>
                  <a:srgbClr val="003399"/>
                </a:solidFill>
                <a:effectLst/>
                <a:uLnTx/>
                <a:uFillTx/>
                <a:latin typeface="Helvetica" pitchFamily="34" charset="0"/>
              </a:rPr>
              <a:t> IM, </a:t>
            </a:r>
            <a:r>
              <a:rPr kumimoji="0" lang="fr-FR" sz="1200" b="0" i="1" u="none" strike="noStrike" kern="1200" cap="none" spc="0" normalizeH="0" baseline="0" noProof="0" dirty="0" smtClean="0">
                <a:ln>
                  <a:noFill/>
                </a:ln>
                <a:solidFill>
                  <a:srgbClr val="003399"/>
                </a:solidFill>
                <a:effectLst/>
                <a:uLnTx/>
                <a:uFillTx/>
                <a:latin typeface="Helvetica" pitchFamily="34" charset="0"/>
              </a:rPr>
              <a:t>et al. BMJ</a:t>
            </a:r>
            <a:r>
              <a:rPr kumimoji="0" lang="fr-FR" sz="1200" b="0" i="0" u="none" strike="noStrike" kern="1200" cap="none" spc="0" normalizeH="0" baseline="0" noProof="0" dirty="0" smtClean="0">
                <a:ln>
                  <a:noFill/>
                </a:ln>
                <a:solidFill>
                  <a:srgbClr val="003399"/>
                </a:solidFill>
                <a:effectLst/>
                <a:uLnTx/>
                <a:uFillTx/>
                <a:latin typeface="Helvetica" pitchFamily="34" charset="0"/>
              </a:rPr>
              <a:t>. 2000:321:405-412</a:t>
            </a:r>
            <a:endParaRPr kumimoji="0" lang="en-US" sz="1200" b="0" i="0" u="none" strike="noStrike" kern="1200" cap="none" spc="0" normalizeH="0" baseline="0" noProof="0" dirty="0" smtClean="0">
              <a:ln>
                <a:noFill/>
              </a:ln>
              <a:solidFill>
                <a:prstClr val="black"/>
              </a:solidFill>
              <a:effectLst/>
              <a:uLnTx/>
              <a:uFillTx/>
              <a:latin typeface="+mn-lt"/>
            </a:endParaRPr>
          </a:p>
          <a:p>
            <a:endParaRPr lang="en-US" dirty="0"/>
          </a:p>
        </p:txBody>
      </p:sp>
      <p:sp>
        <p:nvSpPr>
          <p:cNvPr id="4" name="Slide Number Placeholder 3"/>
          <p:cNvSpPr>
            <a:spLocks noGrp="1"/>
          </p:cNvSpPr>
          <p:nvPr>
            <p:ph type="sldNum" sz="quarter" idx="10"/>
          </p:nvPr>
        </p:nvSpPr>
        <p:spPr/>
        <p:txBody>
          <a:bodyPr/>
          <a:lstStyle/>
          <a:p>
            <a:fld id="{1FEC1FC3-EF03-45C7-95BF-CE202E20B2B6}" type="slidenum">
              <a:rPr lang="en-US" smtClean="0"/>
              <a:t>19</a:t>
            </a:fld>
            <a:endParaRPr lang="en-US"/>
          </a:p>
        </p:txBody>
      </p:sp>
    </p:spTree>
    <p:extLst>
      <p:ext uri="{BB962C8B-B14F-4D97-AF65-F5344CB8AC3E}">
        <p14:creationId xmlns:p14="http://schemas.microsoft.com/office/powerpoint/2010/main" val="153805028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FEC1FC3-EF03-45C7-95BF-CE202E20B2B6}" type="slidenum">
              <a:rPr lang="en-US" smtClean="0"/>
              <a:t>20</a:t>
            </a:fld>
            <a:endParaRPr lang="en-US"/>
          </a:p>
        </p:txBody>
      </p:sp>
    </p:spTree>
    <p:extLst>
      <p:ext uri="{BB962C8B-B14F-4D97-AF65-F5344CB8AC3E}">
        <p14:creationId xmlns:p14="http://schemas.microsoft.com/office/powerpoint/2010/main" val="20243038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mj-lt"/>
              <a:buAutoNum type="arabicPeriod"/>
            </a:pPr>
            <a:r>
              <a:rPr kumimoji="0" lang="en-US" sz="1200" b="0" i="0" u="none" strike="noStrike" kern="1200" cap="none" spc="0" normalizeH="0" baseline="0" noProof="0" dirty="0" smtClean="0">
                <a:ln>
                  <a:noFill/>
                </a:ln>
                <a:solidFill>
                  <a:schemeClr val="tx1"/>
                </a:solidFill>
                <a:effectLst/>
                <a:uLnTx/>
                <a:uFillTx/>
                <a:latin typeface="+mn-lt"/>
                <a:hlinkClick r:id="rId3" action="ppaction://hlinkfile"/>
              </a:rPr>
              <a:t>Louis Rosenfeld</a:t>
            </a:r>
            <a:r>
              <a:rPr kumimoji="0" lang="en-US" sz="1200" b="0" i="0" u="none" strike="noStrike" kern="1200" cap="none" spc="0" normalizeH="0" baseline="0" noProof="0" dirty="0" smtClean="0">
                <a:ln>
                  <a:noFill/>
                </a:ln>
                <a:solidFill>
                  <a:schemeClr val="tx1"/>
                </a:solidFill>
                <a:effectLst/>
                <a:uLnTx/>
                <a:uFillTx/>
                <a:latin typeface="+mn-lt"/>
              </a:rPr>
              <a:t>. </a:t>
            </a:r>
            <a:r>
              <a:rPr lang="en-US" b="0" u="none" dirty="0" smtClean="0">
                <a:effectLst/>
              </a:rPr>
              <a:t>Insulin: Discovery and Controversy.</a:t>
            </a:r>
            <a:r>
              <a:rPr lang="en-US" b="0" u="none" baseline="0" dirty="0" smtClean="0">
                <a:effectLst/>
              </a:rPr>
              <a:t> </a:t>
            </a:r>
            <a:r>
              <a:rPr lang="en-US" i="1" dirty="0" smtClean="0">
                <a:effectLst/>
              </a:rPr>
              <a:t>Clinical Chemistry December 2002 vol. 48 no. 12 2270-2288 </a:t>
            </a:r>
            <a:endParaRPr lang="fa-IR" dirty="0" smtClean="0">
              <a:effectLst/>
            </a:endParaRPr>
          </a:p>
          <a:p>
            <a:pPr latinLnBrk="1"/>
            <a:endParaRPr lang="en-US" dirty="0"/>
          </a:p>
        </p:txBody>
      </p:sp>
      <p:sp>
        <p:nvSpPr>
          <p:cNvPr id="4" name="Slide Number Placeholder 3"/>
          <p:cNvSpPr>
            <a:spLocks noGrp="1"/>
          </p:cNvSpPr>
          <p:nvPr>
            <p:ph type="sldNum" sz="quarter" idx="10"/>
          </p:nvPr>
        </p:nvSpPr>
        <p:spPr/>
        <p:txBody>
          <a:bodyPr/>
          <a:lstStyle/>
          <a:p>
            <a:fld id="{1FEC1FC3-EF03-45C7-95BF-CE202E20B2B6}" type="slidenum">
              <a:rPr lang="en-US" smtClean="0"/>
              <a:t>3</a:t>
            </a:fld>
            <a:endParaRPr lang="en-US"/>
          </a:p>
        </p:txBody>
      </p:sp>
    </p:spTree>
    <p:extLst>
      <p:ext uri="{BB962C8B-B14F-4D97-AF65-F5344CB8AC3E}">
        <p14:creationId xmlns:p14="http://schemas.microsoft.com/office/powerpoint/2010/main" val="1894534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smtClean="0"/>
              <a:t>2. http://www.cellbiol.net/ste/alpobesity2.php</a:t>
            </a:r>
            <a:endParaRPr lang="en-US" i="0" dirty="0"/>
          </a:p>
        </p:txBody>
      </p:sp>
      <p:sp>
        <p:nvSpPr>
          <p:cNvPr id="4" name="Slide Number Placeholder 3"/>
          <p:cNvSpPr>
            <a:spLocks noGrp="1"/>
          </p:cNvSpPr>
          <p:nvPr>
            <p:ph type="sldNum" sz="quarter" idx="10"/>
          </p:nvPr>
        </p:nvSpPr>
        <p:spPr/>
        <p:txBody>
          <a:bodyPr/>
          <a:lstStyle/>
          <a:p>
            <a:fld id="{1FEC1FC3-EF03-45C7-95BF-CE202E20B2B6}" type="slidenum">
              <a:rPr lang="en-US" smtClean="0"/>
              <a:t>4</a:t>
            </a:fld>
            <a:endParaRPr lang="en-US"/>
          </a:p>
        </p:txBody>
      </p:sp>
    </p:spTree>
    <p:extLst>
      <p:ext uri="{BB962C8B-B14F-4D97-AF65-F5344CB8AC3E}">
        <p14:creationId xmlns:p14="http://schemas.microsoft.com/office/powerpoint/2010/main" val="31087762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prstClr val="black"/>
                </a:solidFill>
                <a:effectLst/>
                <a:uLnTx/>
                <a:uFillTx/>
                <a:latin typeface="+mn-lt"/>
              </a:rPr>
              <a:t>3. Harding, Marjorie M.; Hodgkin, Dorothy Crowfoot; Kennedy, Ann F.; O'Connor, A.; </a:t>
            </a:r>
            <a:r>
              <a:rPr kumimoji="0" lang="en-US" sz="1200" b="0" i="0" u="none" strike="noStrike" kern="1200" cap="none" spc="0" normalizeH="0" baseline="0" noProof="0" dirty="0" err="1" smtClean="0">
                <a:ln>
                  <a:noFill/>
                </a:ln>
                <a:solidFill>
                  <a:prstClr val="black"/>
                </a:solidFill>
                <a:effectLst/>
                <a:uLnTx/>
                <a:uFillTx/>
                <a:latin typeface="+mn-lt"/>
              </a:rPr>
              <a:t>Weitzmann</a:t>
            </a:r>
            <a:r>
              <a:rPr kumimoji="0" lang="en-US" sz="1200" b="0" i="0" u="none" strike="noStrike" kern="1200" cap="none" spc="0" normalizeH="0" baseline="0" noProof="0" dirty="0" smtClean="0">
                <a:ln>
                  <a:noFill/>
                </a:ln>
                <a:solidFill>
                  <a:prstClr val="black"/>
                </a:solidFill>
                <a:effectLst/>
                <a:uLnTx/>
                <a:uFillTx/>
                <a:latin typeface="+mn-lt"/>
              </a:rPr>
              <a:t>, P.D.J. (March 1966). "The crystal structure of insulin". Journal of Molecular Biology </a:t>
            </a:r>
            <a:r>
              <a:rPr kumimoji="0" lang="en-US" sz="1200" b="1" i="0" u="none" strike="noStrike" kern="1200" cap="none" spc="0" normalizeH="0" baseline="0" noProof="0" dirty="0" smtClean="0">
                <a:ln>
                  <a:noFill/>
                </a:ln>
                <a:solidFill>
                  <a:prstClr val="black"/>
                </a:solidFill>
                <a:effectLst/>
                <a:uLnTx/>
                <a:uFillTx/>
                <a:latin typeface="+mn-lt"/>
              </a:rPr>
              <a:t>16</a:t>
            </a:r>
            <a:r>
              <a:rPr kumimoji="0" lang="en-US" sz="1200" b="0" i="0" u="none" strike="noStrike" kern="1200" cap="none" spc="0" normalizeH="0" baseline="0" noProof="0" dirty="0" smtClean="0">
                <a:ln>
                  <a:noFill/>
                </a:ln>
                <a:solidFill>
                  <a:prstClr val="black"/>
                </a:solidFill>
                <a:effectLst/>
                <a:uLnTx/>
                <a:uFillTx/>
                <a:latin typeface="+mn-lt"/>
              </a:rPr>
              <a:t> (1): 212–IN30. </a:t>
            </a:r>
            <a:r>
              <a:rPr kumimoji="0" lang="en-US" sz="1200" b="0" i="0" u="none" strike="noStrike" kern="1200" cap="none" spc="0" normalizeH="0" baseline="0" noProof="0" dirty="0" smtClean="0">
                <a:ln>
                  <a:noFill/>
                </a:ln>
                <a:solidFill>
                  <a:prstClr val="black"/>
                </a:solidFill>
                <a:effectLst/>
                <a:uLnTx/>
                <a:uFillTx/>
                <a:latin typeface="+mn-lt"/>
                <a:hlinkClick r:id="rId3" action="ppaction://hlinkfile" tooltip="Digital object identifier"/>
              </a:rPr>
              <a:t>doi</a:t>
            </a:r>
            <a:r>
              <a:rPr kumimoji="0" lang="en-US" sz="1200" b="0" i="0" u="none" strike="noStrike" kern="1200" cap="none" spc="0" normalizeH="0" baseline="0" noProof="0" dirty="0" smtClean="0">
                <a:ln>
                  <a:noFill/>
                </a:ln>
                <a:solidFill>
                  <a:prstClr val="black"/>
                </a:solidFill>
                <a:effectLst/>
                <a:uLnTx/>
                <a:uFillTx/>
                <a:latin typeface="+mn-lt"/>
              </a:rPr>
              <a:t>:</a:t>
            </a:r>
            <a:r>
              <a:rPr kumimoji="0" lang="en-US" sz="1200" b="0" i="0" u="none" strike="noStrike" kern="1200" cap="none" spc="0" normalizeH="0" baseline="0" noProof="0" dirty="0" smtClean="0">
                <a:ln>
                  <a:noFill/>
                </a:ln>
                <a:solidFill>
                  <a:prstClr val="black"/>
                </a:solidFill>
                <a:effectLst/>
                <a:uLnTx/>
                <a:uFillTx/>
                <a:latin typeface="+mn-lt"/>
                <a:hlinkClick r:id="rId4" action="ppaction://hlinkfile"/>
              </a:rPr>
              <a:t>10.1016/S0022-2836(66)80274-7</a:t>
            </a:r>
            <a:endParaRPr kumimoji="0" lang="en-US" sz="1200" b="0" i="0" u="none" strike="noStrike" kern="1200" cap="none" spc="0" normalizeH="0" baseline="0" noProof="0" dirty="0" smtClean="0">
              <a:ln>
                <a:noFill/>
              </a:ln>
              <a:solidFill>
                <a:prstClr val="black"/>
              </a:solidFill>
              <a:effectLst/>
              <a:uLnTx/>
              <a:uFillTx/>
              <a:latin typeface="+mn-lt"/>
            </a:endParaRPr>
          </a:p>
          <a:p>
            <a:endParaRPr lang="en-US" i="0" dirty="0"/>
          </a:p>
        </p:txBody>
      </p:sp>
      <p:sp>
        <p:nvSpPr>
          <p:cNvPr id="4" name="Slide Number Placeholder 3"/>
          <p:cNvSpPr>
            <a:spLocks noGrp="1"/>
          </p:cNvSpPr>
          <p:nvPr>
            <p:ph type="sldNum" sz="quarter" idx="10"/>
          </p:nvPr>
        </p:nvSpPr>
        <p:spPr/>
        <p:txBody>
          <a:bodyPr/>
          <a:lstStyle/>
          <a:p>
            <a:fld id="{1FEC1FC3-EF03-45C7-95BF-CE202E20B2B6}"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108776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smtClean="0">
                <a:ln>
                  <a:noFill/>
                </a:ln>
                <a:solidFill>
                  <a:schemeClr val="tx1"/>
                </a:solidFill>
                <a:effectLst/>
                <a:uLnTx/>
                <a:uFillTx/>
                <a:latin typeface="arial"/>
                <a:hlinkClick r:id="rId3"/>
              </a:rPr>
              <a:t>4. </a:t>
            </a:r>
            <a:r>
              <a:rPr kumimoji="0" lang="en-US" sz="1200" b="0" i="0" u="none" strike="noStrike" kern="1200" cap="none" spc="0" normalizeH="0" baseline="0" noProof="0" dirty="0" err="1" smtClean="0">
                <a:ln>
                  <a:noFill/>
                </a:ln>
                <a:solidFill>
                  <a:schemeClr val="tx1"/>
                </a:solidFill>
                <a:effectLst/>
                <a:uLnTx/>
                <a:uFillTx/>
                <a:latin typeface="arial"/>
                <a:hlinkClick r:id="rId3"/>
              </a:rPr>
              <a:t>Brange</a:t>
            </a:r>
            <a:r>
              <a:rPr kumimoji="0" lang="en-US" sz="1200" b="0" i="0" u="none" strike="noStrike" kern="1200" cap="none" spc="0" normalizeH="0" baseline="0" noProof="0" dirty="0" smtClean="0">
                <a:ln>
                  <a:noFill/>
                </a:ln>
                <a:solidFill>
                  <a:schemeClr val="tx1"/>
                </a:solidFill>
                <a:effectLst/>
                <a:uLnTx/>
                <a:uFillTx/>
                <a:latin typeface="arial"/>
                <a:hlinkClick r:id="rId3"/>
              </a:rPr>
              <a:t> J</a:t>
            </a:r>
            <a:r>
              <a:rPr kumimoji="0" lang="en-US" sz="1200" b="0" i="0" u="none" strike="noStrike" kern="1200" cap="none" spc="0" normalizeH="0" baseline="0" noProof="0" dirty="0" smtClean="0">
                <a:ln>
                  <a:noFill/>
                </a:ln>
                <a:solidFill>
                  <a:schemeClr val="tx1"/>
                </a:solidFill>
                <a:effectLst/>
                <a:uLnTx/>
                <a:uFillTx/>
                <a:latin typeface="arial"/>
              </a:rPr>
              <a:t>, </a:t>
            </a:r>
            <a:r>
              <a:rPr kumimoji="0" lang="en-US" sz="1200" b="0" i="0" u="none" strike="noStrike" kern="1200" cap="none" spc="0" normalizeH="0" baseline="0" noProof="0" dirty="0" err="1" smtClean="0">
                <a:ln>
                  <a:noFill/>
                </a:ln>
                <a:solidFill>
                  <a:schemeClr val="tx1"/>
                </a:solidFill>
                <a:effectLst/>
                <a:uLnTx/>
                <a:uFillTx/>
                <a:latin typeface="arial"/>
                <a:hlinkClick r:id="rId4"/>
              </a:rPr>
              <a:t>Langkjoer</a:t>
            </a:r>
            <a:r>
              <a:rPr kumimoji="0" lang="en-US" sz="1200" b="0" i="0" u="none" strike="noStrike" kern="1200" cap="none" spc="0" normalizeH="0" baseline="0" noProof="0" dirty="0" smtClean="0">
                <a:ln>
                  <a:noFill/>
                </a:ln>
                <a:solidFill>
                  <a:schemeClr val="tx1"/>
                </a:solidFill>
                <a:effectLst/>
                <a:uLnTx/>
                <a:uFillTx/>
                <a:latin typeface="arial"/>
                <a:hlinkClick r:id="rId4"/>
              </a:rPr>
              <a:t> L</a:t>
            </a:r>
            <a:r>
              <a:rPr kumimoji="0" lang="en-US" sz="1200" b="0" i="0" u="none" strike="noStrike" kern="1200" cap="none" spc="0" normalizeH="0" baseline="0" noProof="0" dirty="0" smtClean="0">
                <a:ln>
                  <a:noFill/>
                </a:ln>
                <a:solidFill>
                  <a:schemeClr val="tx1"/>
                </a:solidFill>
                <a:effectLst/>
                <a:uLnTx/>
                <a:uFillTx/>
                <a:latin typeface="arial"/>
              </a:rPr>
              <a:t>. </a:t>
            </a:r>
            <a:r>
              <a:rPr lang="en-US" b="0" i="0" u="none" dirty="0" smtClean="0">
                <a:solidFill>
                  <a:schemeClr val="tx1"/>
                </a:solidFill>
                <a:effectLst/>
                <a:latin typeface="arial"/>
              </a:rPr>
              <a:t>Insulin structure and stability.</a:t>
            </a:r>
            <a:r>
              <a:rPr kumimoji="0" lang="en-US" sz="1200" b="0" i="0" u="none" strike="noStrike" kern="1200" cap="none" spc="0" normalizeH="0" baseline="0" noProof="0" dirty="0" smtClean="0">
                <a:ln>
                  <a:noFill/>
                </a:ln>
                <a:solidFill>
                  <a:schemeClr val="tx1"/>
                </a:solidFill>
                <a:effectLst/>
                <a:uLnTx/>
                <a:uFillTx/>
                <a:latin typeface="arial"/>
                <a:hlinkClick r:id="rId5" tooltip="Pharmaceutical biotechnology."/>
              </a:rPr>
              <a:t> Pharm </a:t>
            </a:r>
            <a:r>
              <a:rPr kumimoji="0" lang="en-US" sz="1200" b="0" i="0" u="none" strike="noStrike" kern="1200" cap="none" spc="0" normalizeH="0" baseline="0" noProof="0" dirty="0" err="1" smtClean="0">
                <a:ln>
                  <a:noFill/>
                </a:ln>
                <a:solidFill>
                  <a:schemeClr val="tx1"/>
                </a:solidFill>
                <a:effectLst/>
                <a:uLnTx/>
                <a:uFillTx/>
                <a:latin typeface="arial"/>
                <a:hlinkClick r:id="rId5" tooltip="Pharmaceutical biotechnology."/>
              </a:rPr>
              <a:t>Biotechnol</a:t>
            </a:r>
            <a:r>
              <a:rPr kumimoji="0" lang="en-US" sz="1200" b="0" i="0" u="none" strike="noStrike" kern="1200" cap="none" spc="0" normalizeH="0" baseline="0" noProof="0" dirty="0" smtClean="0">
                <a:ln>
                  <a:noFill/>
                </a:ln>
                <a:solidFill>
                  <a:schemeClr val="tx1"/>
                </a:solidFill>
                <a:effectLst/>
                <a:uLnTx/>
                <a:uFillTx/>
                <a:latin typeface="arial"/>
                <a:hlinkClick r:id="rId5" tooltip="Pharmaceutical biotechnology."/>
              </a:rPr>
              <a:t>.</a:t>
            </a:r>
            <a:r>
              <a:rPr kumimoji="0" lang="en-US" sz="1200" b="0" i="0" u="none" strike="noStrike" kern="1200" cap="none" spc="0" normalizeH="0" baseline="0" noProof="0" dirty="0" smtClean="0">
                <a:ln>
                  <a:noFill/>
                </a:ln>
                <a:solidFill>
                  <a:schemeClr val="tx1"/>
                </a:solidFill>
                <a:effectLst/>
                <a:uLnTx/>
                <a:uFillTx/>
                <a:latin typeface="arial"/>
              </a:rPr>
              <a:t> 1993;5:315-50.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i="0" dirty="0" smtClean="0">
              <a:solidFill>
                <a:srgbClr val="000000"/>
              </a:solidFill>
              <a:effectLst/>
              <a:latin typeface="arial"/>
            </a:endParaRPr>
          </a:p>
          <a:p>
            <a:endParaRPr lang="en-US" dirty="0"/>
          </a:p>
        </p:txBody>
      </p:sp>
      <p:sp>
        <p:nvSpPr>
          <p:cNvPr id="4" name="Slide Number Placeholder 3"/>
          <p:cNvSpPr>
            <a:spLocks noGrp="1"/>
          </p:cNvSpPr>
          <p:nvPr>
            <p:ph type="sldNum" sz="quarter" idx="10"/>
          </p:nvPr>
        </p:nvSpPr>
        <p:spPr/>
        <p:txBody>
          <a:bodyPr/>
          <a:lstStyle/>
          <a:p>
            <a:fld id="{1FEC1FC3-EF03-45C7-95BF-CE202E20B2B6}" type="slidenum">
              <a:rPr lang="en-US" smtClean="0"/>
              <a:t>6</a:t>
            </a:fld>
            <a:endParaRPr lang="en-US"/>
          </a:p>
        </p:txBody>
      </p:sp>
    </p:spTree>
    <p:extLst>
      <p:ext uri="{BB962C8B-B14F-4D97-AF65-F5344CB8AC3E}">
        <p14:creationId xmlns:p14="http://schemas.microsoft.com/office/powerpoint/2010/main" val="127323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
                <a:srgbClr val="BCA36A"/>
              </a:buClr>
              <a:buSzPct val="130000"/>
              <a:buFont typeface="Trebuchet MS" pitchFamily="34" charset="0"/>
              <a:buNone/>
              <a:tabLst/>
              <a:defRPr/>
            </a:pPr>
            <a:r>
              <a:rPr kumimoji="0" lang="en-US" sz="1200" b="0" i="0" u="none" strike="noStrike" kern="0" cap="none" spc="0" normalizeH="0" baseline="0" noProof="0" dirty="0" smtClean="0">
                <a:ln>
                  <a:noFill/>
                </a:ln>
                <a:solidFill>
                  <a:srgbClr val="0070C0"/>
                </a:solidFill>
                <a:effectLst/>
                <a:uLnTx/>
                <a:uFillTx/>
                <a:latin typeface="Calibri" pitchFamily="34" charset="0"/>
                <a:cs typeface="Calibri" pitchFamily="34" charset="0"/>
              </a:rPr>
              <a:t>6. William T. </a:t>
            </a:r>
            <a:r>
              <a:rPr kumimoji="0" lang="en-US" sz="1200" b="0" i="0" u="none" strike="noStrike" kern="0" cap="none" spc="0" normalizeH="0" baseline="0" noProof="0" dirty="0" err="1" smtClean="0">
                <a:ln>
                  <a:noFill/>
                </a:ln>
                <a:solidFill>
                  <a:srgbClr val="0070C0"/>
                </a:solidFill>
                <a:effectLst/>
                <a:uLnTx/>
                <a:uFillTx/>
                <a:latin typeface="Calibri" pitchFamily="34" charset="0"/>
                <a:cs typeface="Calibri" pitchFamily="34" charset="0"/>
              </a:rPr>
              <a:t>Cefalu</a:t>
            </a:r>
            <a:r>
              <a:rPr kumimoji="0" lang="en-US" sz="1200" b="0" i="0" u="none" strike="noStrike" kern="0" cap="none" spc="0" normalizeH="0" baseline="0" noProof="0" dirty="0" smtClean="0">
                <a:ln>
                  <a:noFill/>
                </a:ln>
                <a:solidFill>
                  <a:srgbClr val="0070C0"/>
                </a:solidFill>
                <a:effectLst/>
                <a:uLnTx/>
                <a:uFillTx/>
                <a:latin typeface="Calibri" pitchFamily="34" charset="0"/>
                <a:cs typeface="Calibri" pitchFamily="34" charset="0"/>
              </a:rPr>
              <a:t>. American Diabetes association Standards of medical care in Diabetes. 2015; 38, </a:t>
            </a:r>
            <a:r>
              <a:rPr kumimoji="0" lang="en-US" sz="1100" b="0" i="0" u="none" strike="noStrike" kern="0" cap="none" spc="0" normalizeH="0" baseline="0" noProof="0" dirty="0" smtClean="0">
                <a:ln>
                  <a:noFill/>
                </a:ln>
                <a:solidFill>
                  <a:srgbClr val="0070C0"/>
                </a:solidFill>
                <a:effectLst/>
                <a:uLnTx/>
                <a:uFillTx/>
                <a:latin typeface="Calibri" pitchFamily="34" charset="0"/>
                <a:cs typeface="Calibri" pitchFamily="34" charset="0"/>
              </a:rPr>
              <a:t>Supplement 1</a:t>
            </a:r>
            <a:endParaRPr kumimoji="0" lang="fa-IR" sz="1100" b="0" i="0" u="none" strike="noStrike" kern="0" cap="none" spc="0" normalizeH="0" baseline="0" noProof="0" dirty="0" smtClean="0">
              <a:ln>
                <a:noFill/>
              </a:ln>
              <a:solidFill>
                <a:srgbClr val="0070C0"/>
              </a:solidFill>
              <a:effectLst/>
              <a:uLnTx/>
              <a:uFillTx/>
              <a:latin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1FEC1FC3-EF03-45C7-95BF-CE202E20B2B6}" type="slidenum">
              <a:rPr lang="en-US" smtClean="0"/>
              <a:t>7</a:t>
            </a:fld>
            <a:endParaRPr lang="en-US"/>
          </a:p>
        </p:txBody>
      </p:sp>
    </p:spTree>
    <p:extLst>
      <p:ext uri="{BB962C8B-B14F-4D97-AF65-F5344CB8AC3E}">
        <p14:creationId xmlns:p14="http://schemas.microsoft.com/office/powerpoint/2010/main" val="20259868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20000"/>
              </a:spcBef>
              <a:spcAft>
                <a:spcPct val="0"/>
              </a:spcAft>
              <a:buClr>
                <a:srgbClr val="BCA36A"/>
              </a:buClr>
              <a:buSzPct val="130000"/>
              <a:buFont typeface="Trebuchet MS" pitchFamily="34" charset="0"/>
              <a:buNone/>
              <a:tabLst/>
              <a:defRPr/>
            </a:pPr>
            <a:r>
              <a:rPr kumimoji="0" lang="da-DK" sz="1200" b="0" i="0" u="none" strike="noStrike" kern="0" cap="none" spc="0" normalizeH="0" baseline="0" noProof="0" dirty="0" smtClean="0">
                <a:ln>
                  <a:noFill/>
                </a:ln>
                <a:solidFill>
                  <a:srgbClr val="0070C0"/>
                </a:solidFill>
                <a:effectLst/>
                <a:uLnTx/>
                <a:uFillTx/>
                <a:latin typeface="Calibri" pitchFamily="34" charset="0"/>
                <a:cs typeface="Calibri" pitchFamily="34" charset="0"/>
              </a:rPr>
              <a:t>7. Nathan DM </a:t>
            </a:r>
            <a:r>
              <a:rPr kumimoji="0" lang="da-DK" sz="1200" b="0" i="1" u="none" strike="noStrike" kern="0" cap="none" spc="0" normalizeH="0" baseline="0" noProof="0" dirty="0" smtClean="0">
                <a:ln>
                  <a:noFill/>
                </a:ln>
                <a:solidFill>
                  <a:srgbClr val="0070C0"/>
                </a:solidFill>
                <a:effectLst/>
                <a:uLnTx/>
                <a:uFillTx/>
                <a:latin typeface="Calibri" pitchFamily="34" charset="0"/>
                <a:cs typeface="Calibri" pitchFamily="34" charset="0"/>
              </a:rPr>
              <a:t>et al</a:t>
            </a:r>
            <a:r>
              <a:rPr kumimoji="0" lang="da-DK" sz="1200" b="0" i="0" u="none" strike="noStrike" kern="0" cap="none" spc="0" normalizeH="0" baseline="0" noProof="0" dirty="0" smtClean="0">
                <a:ln>
                  <a:noFill/>
                </a:ln>
                <a:solidFill>
                  <a:srgbClr val="0070C0"/>
                </a:solidFill>
                <a:effectLst/>
                <a:uLnTx/>
                <a:uFillTx/>
                <a:latin typeface="Calibri" pitchFamily="34" charset="0"/>
                <a:cs typeface="Calibri" pitchFamily="34" charset="0"/>
              </a:rPr>
              <a:t>.</a:t>
            </a:r>
            <a:r>
              <a:rPr kumimoji="0" lang="da-DK" sz="1200" b="0" i="1" u="none" strike="noStrike" kern="0" cap="none" spc="0" normalizeH="0" baseline="0" noProof="0" dirty="0" smtClean="0">
                <a:ln>
                  <a:noFill/>
                </a:ln>
                <a:solidFill>
                  <a:srgbClr val="0070C0"/>
                </a:solidFill>
                <a:effectLst/>
                <a:uLnTx/>
                <a:uFillTx/>
                <a:latin typeface="Calibri" pitchFamily="34" charset="0"/>
                <a:cs typeface="Calibri" pitchFamily="34" charset="0"/>
              </a:rPr>
              <a:t> Diabetes Care</a:t>
            </a:r>
            <a:r>
              <a:rPr kumimoji="0" lang="da-DK" sz="1200" b="0" i="0" u="none" strike="noStrike" kern="0" cap="none" spc="0" normalizeH="0" baseline="0" noProof="0" dirty="0" smtClean="0">
                <a:ln>
                  <a:noFill/>
                </a:ln>
                <a:solidFill>
                  <a:srgbClr val="0070C0"/>
                </a:solidFill>
                <a:effectLst/>
                <a:uLnTx/>
                <a:uFillTx/>
                <a:latin typeface="Calibri" pitchFamily="34" charset="0"/>
                <a:cs typeface="Calibri" pitchFamily="34" charset="0"/>
              </a:rPr>
              <a:t> 2006;29(8):1963-72.</a:t>
            </a:r>
            <a:endParaRPr kumimoji="0" lang="en-US" sz="1200" b="0" i="0" u="none" strike="noStrike" kern="0" cap="none" spc="0" normalizeH="0" baseline="0" noProof="0" dirty="0" smtClean="0">
              <a:ln>
                <a:noFill/>
              </a:ln>
              <a:solidFill>
                <a:srgbClr val="0070C0"/>
              </a:solidFill>
              <a:effectLst/>
              <a:uLnTx/>
              <a:uFillTx/>
              <a:latin typeface="Calibri" pitchFamily="34" charset="0"/>
              <a:cs typeface="Calibri" pitchFamily="34" charset="0"/>
            </a:endParaRPr>
          </a:p>
          <a:p>
            <a:endParaRPr lang="en-US" dirty="0"/>
          </a:p>
        </p:txBody>
      </p:sp>
      <p:sp>
        <p:nvSpPr>
          <p:cNvPr id="4" name="Slide Number Placeholder 3"/>
          <p:cNvSpPr>
            <a:spLocks noGrp="1"/>
          </p:cNvSpPr>
          <p:nvPr>
            <p:ph type="sldNum" sz="quarter" idx="10"/>
          </p:nvPr>
        </p:nvSpPr>
        <p:spPr/>
        <p:txBody>
          <a:bodyPr/>
          <a:lstStyle/>
          <a:p>
            <a:fld id="{1FEC1FC3-EF03-45C7-95BF-CE202E20B2B6}" type="slidenum">
              <a:rPr lang="en-US" smtClean="0"/>
              <a:t>8</a:t>
            </a:fld>
            <a:endParaRPr lang="en-US"/>
          </a:p>
        </p:txBody>
      </p:sp>
    </p:spTree>
    <p:extLst>
      <p:ext uri="{BB962C8B-B14F-4D97-AF65-F5344CB8AC3E}">
        <p14:creationId xmlns:p14="http://schemas.microsoft.com/office/powerpoint/2010/main" val="36960001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10</a:t>
            </a:r>
            <a:r>
              <a:rPr lang="en-US" dirty="0" smtClean="0"/>
              <a:t>. </a:t>
            </a:r>
            <a:endParaRPr lang="en-US" dirty="0"/>
          </a:p>
        </p:txBody>
      </p:sp>
      <p:sp>
        <p:nvSpPr>
          <p:cNvPr id="4" name="Slide Number Placeholder 3"/>
          <p:cNvSpPr>
            <a:spLocks noGrp="1"/>
          </p:cNvSpPr>
          <p:nvPr>
            <p:ph type="sldNum" sz="quarter" idx="10"/>
          </p:nvPr>
        </p:nvSpPr>
        <p:spPr/>
        <p:txBody>
          <a:bodyPr/>
          <a:lstStyle/>
          <a:p>
            <a:fld id="{1FEC1FC3-EF03-45C7-95BF-CE202E20B2B6}" type="slidenum">
              <a:rPr lang="en-US" smtClean="0"/>
              <a:t>11</a:t>
            </a:fld>
            <a:endParaRPr lang="en-US"/>
          </a:p>
        </p:txBody>
      </p:sp>
    </p:spTree>
    <p:extLst>
      <p:ext uri="{BB962C8B-B14F-4D97-AF65-F5344CB8AC3E}">
        <p14:creationId xmlns:p14="http://schemas.microsoft.com/office/powerpoint/2010/main" val="156815676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a-IR" dirty="0" smtClean="0"/>
              <a:t>10</a:t>
            </a:r>
            <a:r>
              <a:rPr lang="en-US" dirty="0" smtClean="0"/>
              <a:t>. </a:t>
            </a:r>
            <a:endParaRPr lang="en-US" dirty="0"/>
          </a:p>
        </p:txBody>
      </p:sp>
      <p:sp>
        <p:nvSpPr>
          <p:cNvPr id="4" name="Slide Number Placeholder 3"/>
          <p:cNvSpPr>
            <a:spLocks noGrp="1"/>
          </p:cNvSpPr>
          <p:nvPr>
            <p:ph type="sldNum" sz="quarter" idx="10"/>
          </p:nvPr>
        </p:nvSpPr>
        <p:spPr/>
        <p:txBody>
          <a:bodyPr/>
          <a:lstStyle/>
          <a:p>
            <a:fld id="{1FEC1FC3-EF03-45C7-95BF-CE202E20B2B6}" type="slidenum">
              <a:rPr lang="en-US" smtClean="0">
                <a:solidFill>
                  <a:prstClr val="black"/>
                </a:solidFill>
              </a:rPr>
              <a:pPr/>
              <a:t>12</a:t>
            </a:fld>
            <a:endParaRPr lang="en-US">
              <a:solidFill>
                <a:prstClr val="black"/>
              </a:solidFill>
            </a:endParaRPr>
          </a:p>
        </p:txBody>
      </p:sp>
    </p:spTree>
    <p:extLst>
      <p:ext uri="{BB962C8B-B14F-4D97-AF65-F5344CB8AC3E}">
        <p14:creationId xmlns:p14="http://schemas.microsoft.com/office/powerpoint/2010/main" val="15541448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w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wmf"/><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wmf"/><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3348038" y="6235700"/>
            <a:ext cx="5111750" cy="414338"/>
          </a:xfrm>
          <a:prstGeom prst="rect">
            <a:avLst/>
          </a:prstGeom>
          <a:noFill/>
          <a:ln w="9525">
            <a:noFill/>
            <a:miter lim="800000"/>
            <a:headEnd/>
            <a:tailEnd/>
          </a:ln>
          <a:effectLst/>
        </p:spPr>
        <p:txBody>
          <a:bodyPr lIns="0" tIns="0" rIns="0" bIns="0" anchor="ctr"/>
          <a:lstStyle/>
          <a:p>
            <a:pPr algn="r">
              <a:defRPr/>
            </a:pPr>
            <a:r>
              <a:rPr lang="en-US" sz="800" dirty="0">
                <a:solidFill>
                  <a:srgbClr val="000000"/>
                </a:solidFill>
              </a:rPr>
              <a:t>     |   </a:t>
            </a:r>
            <a:fld id="{4C97CDE9-0486-44C3-B0FD-00541D29FFC1}" type="slidenum">
              <a:rPr lang="en-US" sz="800">
                <a:solidFill>
                  <a:srgbClr val="000000"/>
                </a:solidFill>
              </a:rPr>
              <a:pPr algn="r">
                <a:defRPr/>
              </a:pPr>
              <a:t>‹#›</a:t>
            </a:fld>
            <a:endParaRPr lang="en-US" sz="800" dirty="0">
              <a:solidFill>
                <a:srgbClr val="000000"/>
              </a:solidFill>
            </a:endParaRPr>
          </a:p>
        </p:txBody>
      </p:sp>
      <p:sp>
        <p:nvSpPr>
          <p:cNvPr id="5" name="Text Box 6"/>
          <p:cNvSpPr txBox="1">
            <a:spLocks noChangeArrowheads="1"/>
          </p:cNvSpPr>
          <p:nvPr/>
        </p:nvSpPr>
        <p:spPr bwMode="auto">
          <a:xfrm>
            <a:off x="8078788" y="6342063"/>
            <a:ext cx="857250" cy="334962"/>
          </a:xfrm>
          <a:prstGeom prst="rect">
            <a:avLst/>
          </a:prstGeom>
          <a:noFill/>
          <a:ln w="9525" algn="ctr">
            <a:noFill/>
            <a:miter lim="800000"/>
            <a:headEnd/>
            <a:tailEnd/>
          </a:ln>
          <a:effectLst/>
        </p:spPr>
        <p:txBody>
          <a:bodyPr>
            <a:spAutoFit/>
          </a:bodyPr>
          <a:lstStyle/>
          <a:p>
            <a:pPr eaLnBrk="0" hangingPunct="0">
              <a:spcBef>
                <a:spcPct val="50000"/>
              </a:spcBef>
              <a:defRPr/>
            </a:pPr>
            <a:endParaRPr lang="en-US" sz="1600" dirty="0">
              <a:solidFill>
                <a:srgbClr val="1F60A9"/>
              </a:solidFill>
            </a:endParaRPr>
          </a:p>
        </p:txBody>
      </p:sp>
      <p:pic>
        <p:nvPicPr>
          <p:cNvPr id="6" name="Picture 9" descr="SANOFI_DIABETES_without_tagline.jpg"/>
          <p:cNvPicPr>
            <a:picLocks noChangeAspect="1"/>
          </p:cNvPicPr>
          <p:nvPr/>
        </p:nvPicPr>
        <p:blipFill>
          <a:blip r:embed="rId3" cstate="print"/>
          <a:srcRect/>
          <a:stretch>
            <a:fillRect/>
          </a:stretch>
        </p:blipFill>
        <p:spPr bwMode="auto">
          <a:xfrm>
            <a:off x="642938" y="6278563"/>
            <a:ext cx="3000375" cy="365125"/>
          </a:xfrm>
          <a:prstGeom prst="rect">
            <a:avLst/>
          </a:prstGeom>
          <a:noFill/>
          <a:ln w="9525">
            <a:noFill/>
            <a:miter lim="800000"/>
            <a:headEnd/>
            <a:tailEnd/>
          </a:ln>
        </p:spPr>
      </p:pic>
      <p:sp>
        <p:nvSpPr>
          <p:cNvPr id="29698" name="Rectangle 2"/>
          <p:cNvSpPr>
            <a:spLocks noGrp="1" noChangeArrowheads="1"/>
          </p:cNvSpPr>
          <p:nvPr>
            <p:ph type="ctrTitle"/>
          </p:nvPr>
        </p:nvSpPr>
        <p:spPr>
          <a:xfrm>
            <a:off x="1371600" y="2130425"/>
            <a:ext cx="5986482" cy="1946275"/>
          </a:xfrm>
        </p:spPr>
        <p:txBody>
          <a:bodyPr anchor="t"/>
          <a:lstStyle>
            <a:lvl1pPr>
              <a:defRPr sz="4400" b="0">
                <a:solidFill>
                  <a:schemeClr val="bg1"/>
                </a:solidFill>
                <a:effectLst>
                  <a:outerShdw blurRad="38100" dist="38100" dir="2700000" algn="tl">
                    <a:srgbClr val="000000">
                      <a:alpha val="43137"/>
                    </a:srgbClr>
                  </a:outerShdw>
                </a:effectLst>
                <a:latin typeface="Calibri" pitchFamily="34" charset="0"/>
                <a:cs typeface="Calibri" pitchFamily="34" charset="0"/>
              </a:defRPr>
            </a:lvl1pPr>
          </a:lstStyle>
          <a:p>
            <a:r>
              <a:rPr lang="en-US" smtClean="0"/>
              <a:t>Click to edit Master title style</a:t>
            </a:r>
            <a:endParaRPr lang="en-US" dirty="0"/>
          </a:p>
        </p:txBody>
      </p:sp>
      <p:sp>
        <p:nvSpPr>
          <p:cNvPr id="29699" name="Rectangle 3"/>
          <p:cNvSpPr>
            <a:spLocks noGrp="1" noChangeArrowheads="1"/>
          </p:cNvSpPr>
          <p:nvPr>
            <p:ph type="subTitle" idx="1"/>
          </p:nvPr>
        </p:nvSpPr>
        <p:spPr>
          <a:xfrm>
            <a:off x="1371600" y="4184650"/>
            <a:ext cx="5110163" cy="1454150"/>
          </a:xfrm>
        </p:spPr>
        <p:txBody>
          <a:bodyPr/>
          <a:lstStyle>
            <a:lvl1pPr marL="0" indent="0">
              <a:buFont typeface="Trebuchet MS" pitchFamily="34" charset="0"/>
              <a:buNone/>
              <a:defRPr sz="2800">
                <a:latin typeface="Calibri" pitchFamily="34" charset="0"/>
                <a:cs typeface="Calibri" pitchFamily="34" charset="0"/>
              </a:defRPr>
            </a:lvl1pPr>
          </a:lstStyle>
          <a:p>
            <a:r>
              <a:rPr lang="en-US" smtClean="0"/>
              <a:t>Click to edit Master subtitle style</a:t>
            </a:r>
            <a:endParaRPr lang="en-US" dirty="0"/>
          </a:p>
        </p:txBody>
      </p:sp>
    </p:spTree>
    <p:extLst>
      <p:ext uri="{BB962C8B-B14F-4D97-AF65-F5344CB8AC3E}">
        <p14:creationId xmlns:p14="http://schemas.microsoft.com/office/powerpoint/2010/main" val="3211104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8425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260350"/>
            <a:ext cx="2003425" cy="568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1188" y="260350"/>
            <a:ext cx="5857875" cy="568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02115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3348038" y="6235700"/>
            <a:ext cx="5111750" cy="414338"/>
          </a:xfrm>
          <a:prstGeom prst="rect">
            <a:avLst/>
          </a:prstGeom>
          <a:noFill/>
          <a:ln w="9525">
            <a:noFill/>
            <a:miter lim="800000"/>
            <a:headEnd/>
            <a:tailEnd/>
          </a:ln>
          <a:effectLst/>
        </p:spPr>
        <p:txBody>
          <a:bodyPr lIns="0" tIns="0" rIns="0" bIns="0" anchor="ctr"/>
          <a:lstStyle/>
          <a:p>
            <a:pPr algn="r">
              <a:defRPr/>
            </a:pPr>
            <a:r>
              <a:rPr lang="en-US" sz="800" dirty="0">
                <a:solidFill>
                  <a:srgbClr val="000000"/>
                </a:solidFill>
              </a:rPr>
              <a:t>     |   </a:t>
            </a:r>
            <a:fld id="{4C97CDE9-0486-44C3-B0FD-00541D29FFC1}" type="slidenum">
              <a:rPr lang="en-US" sz="800">
                <a:solidFill>
                  <a:srgbClr val="000000"/>
                </a:solidFill>
              </a:rPr>
              <a:pPr algn="r">
                <a:defRPr/>
              </a:pPr>
              <a:t>‹#›</a:t>
            </a:fld>
            <a:endParaRPr lang="en-US" sz="800" dirty="0">
              <a:solidFill>
                <a:srgbClr val="000000"/>
              </a:solidFill>
            </a:endParaRPr>
          </a:p>
        </p:txBody>
      </p:sp>
      <p:sp>
        <p:nvSpPr>
          <p:cNvPr id="5" name="Text Box 6"/>
          <p:cNvSpPr txBox="1">
            <a:spLocks noChangeArrowheads="1"/>
          </p:cNvSpPr>
          <p:nvPr/>
        </p:nvSpPr>
        <p:spPr bwMode="auto">
          <a:xfrm>
            <a:off x="8078788" y="6342063"/>
            <a:ext cx="857250" cy="334962"/>
          </a:xfrm>
          <a:prstGeom prst="rect">
            <a:avLst/>
          </a:prstGeom>
          <a:noFill/>
          <a:ln w="9525" algn="ctr">
            <a:noFill/>
            <a:miter lim="800000"/>
            <a:headEnd/>
            <a:tailEnd/>
          </a:ln>
          <a:effectLst/>
        </p:spPr>
        <p:txBody>
          <a:bodyPr>
            <a:spAutoFit/>
          </a:bodyPr>
          <a:lstStyle/>
          <a:p>
            <a:pPr eaLnBrk="0" hangingPunct="0">
              <a:spcBef>
                <a:spcPct val="50000"/>
              </a:spcBef>
              <a:defRPr/>
            </a:pPr>
            <a:endParaRPr lang="en-US" sz="1600" dirty="0">
              <a:solidFill>
                <a:srgbClr val="1F60A9"/>
              </a:solidFill>
            </a:endParaRPr>
          </a:p>
        </p:txBody>
      </p:sp>
      <p:pic>
        <p:nvPicPr>
          <p:cNvPr id="6" name="Picture 9" descr="SANOFI_DIABETES_without_tagline.jpg"/>
          <p:cNvPicPr>
            <a:picLocks noChangeAspect="1"/>
          </p:cNvPicPr>
          <p:nvPr/>
        </p:nvPicPr>
        <p:blipFill>
          <a:blip r:embed="rId3" cstate="print"/>
          <a:srcRect/>
          <a:stretch>
            <a:fillRect/>
          </a:stretch>
        </p:blipFill>
        <p:spPr bwMode="auto">
          <a:xfrm>
            <a:off x="642938" y="6278563"/>
            <a:ext cx="3000375" cy="365125"/>
          </a:xfrm>
          <a:prstGeom prst="rect">
            <a:avLst/>
          </a:prstGeom>
          <a:noFill/>
          <a:ln w="9525">
            <a:noFill/>
            <a:miter lim="800000"/>
            <a:headEnd/>
            <a:tailEnd/>
          </a:ln>
        </p:spPr>
      </p:pic>
      <p:sp>
        <p:nvSpPr>
          <p:cNvPr id="29698" name="Rectangle 2"/>
          <p:cNvSpPr>
            <a:spLocks noGrp="1" noChangeArrowheads="1"/>
          </p:cNvSpPr>
          <p:nvPr>
            <p:ph type="ctrTitle"/>
          </p:nvPr>
        </p:nvSpPr>
        <p:spPr>
          <a:xfrm>
            <a:off x="1371600" y="2130425"/>
            <a:ext cx="5986482" cy="1946275"/>
          </a:xfrm>
        </p:spPr>
        <p:txBody>
          <a:bodyPr anchor="t"/>
          <a:lstStyle>
            <a:lvl1pPr>
              <a:defRPr sz="4400" b="0">
                <a:solidFill>
                  <a:schemeClr val="bg1"/>
                </a:solidFill>
                <a:effectLst>
                  <a:outerShdw blurRad="38100" dist="38100" dir="2700000" algn="tl">
                    <a:srgbClr val="000000">
                      <a:alpha val="43137"/>
                    </a:srgbClr>
                  </a:outerShdw>
                </a:effectLst>
                <a:latin typeface="Calibri" pitchFamily="34" charset="0"/>
                <a:cs typeface="Calibri" pitchFamily="34" charset="0"/>
              </a:defRPr>
            </a:lvl1pPr>
          </a:lstStyle>
          <a:p>
            <a:r>
              <a:rPr lang="en-US" smtClean="0"/>
              <a:t>Click to edit Master title style</a:t>
            </a:r>
            <a:endParaRPr lang="en-US" dirty="0"/>
          </a:p>
        </p:txBody>
      </p:sp>
      <p:sp>
        <p:nvSpPr>
          <p:cNvPr id="29699" name="Rectangle 3"/>
          <p:cNvSpPr>
            <a:spLocks noGrp="1" noChangeArrowheads="1"/>
          </p:cNvSpPr>
          <p:nvPr>
            <p:ph type="subTitle" idx="1"/>
          </p:nvPr>
        </p:nvSpPr>
        <p:spPr>
          <a:xfrm>
            <a:off x="1371600" y="4184650"/>
            <a:ext cx="5110163" cy="1454150"/>
          </a:xfrm>
        </p:spPr>
        <p:txBody>
          <a:bodyPr/>
          <a:lstStyle>
            <a:lvl1pPr marL="0" indent="0">
              <a:buFont typeface="Trebuchet MS" pitchFamily="34" charset="0"/>
              <a:buNone/>
              <a:defRPr sz="2800">
                <a:latin typeface="Calibri" pitchFamily="34" charset="0"/>
                <a:cs typeface="Calibri" pitchFamily="34" charset="0"/>
              </a:defRPr>
            </a:lvl1pPr>
          </a:lstStyle>
          <a:p>
            <a:r>
              <a:rPr lang="en-US" smtClean="0"/>
              <a:t>Click to edit Master subtitle style</a:t>
            </a:r>
            <a:endParaRPr lang="en-US" dirty="0"/>
          </a:p>
        </p:txBody>
      </p:sp>
    </p:spTree>
    <p:extLst>
      <p:ext uri="{BB962C8B-B14F-4D97-AF65-F5344CB8AC3E}">
        <p14:creationId xmlns:p14="http://schemas.microsoft.com/office/powerpoint/2010/main" val="3211104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600">
                <a:latin typeface="Calibri" pitchFamily="34" charset="0"/>
                <a:cs typeface="Calibri" pitchFamily="34" charset="0"/>
              </a:defRPr>
            </a:lvl1pPr>
            <a:lvl2pPr>
              <a:defRPr sz="1800">
                <a:solidFill>
                  <a:schemeClr val="accent6">
                    <a:lumMod val="60000"/>
                    <a:lumOff val="40000"/>
                  </a:schemeClr>
                </a:solidFill>
                <a:latin typeface="Calibri" pitchFamily="34" charset="0"/>
                <a:cs typeface="Calibri" pitchFamily="34" charset="0"/>
              </a:defRPr>
            </a:lvl2pPr>
            <a:lvl3pPr>
              <a:defRPr>
                <a:solidFill>
                  <a:schemeClr val="bg1">
                    <a:lumMod val="50000"/>
                  </a:schemeClr>
                </a:solidFill>
                <a:latin typeface="Calibri" pitchFamily="34" charset="0"/>
                <a:cs typeface="Calibri" pitchFamily="34" charset="0"/>
              </a:defRPr>
            </a:lvl3pPr>
            <a:lvl4pPr>
              <a:defRPr>
                <a:solidFill>
                  <a:schemeClr val="bg1">
                    <a:lumMod val="65000"/>
                  </a:schemeClr>
                </a:solidFill>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80871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13088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1188" y="1350963"/>
            <a:ext cx="3902075" cy="4598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5663" y="1350963"/>
            <a:ext cx="3902075" cy="4598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67810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84816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241215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31943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051879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600">
                <a:latin typeface="Calibri" pitchFamily="34" charset="0"/>
                <a:cs typeface="Calibri" pitchFamily="34" charset="0"/>
              </a:defRPr>
            </a:lvl1pPr>
            <a:lvl2pPr>
              <a:defRPr sz="1800">
                <a:solidFill>
                  <a:schemeClr val="accent6">
                    <a:lumMod val="60000"/>
                    <a:lumOff val="40000"/>
                  </a:schemeClr>
                </a:solidFill>
                <a:latin typeface="Calibri" pitchFamily="34" charset="0"/>
                <a:cs typeface="Calibri" pitchFamily="34" charset="0"/>
              </a:defRPr>
            </a:lvl2pPr>
            <a:lvl3pPr>
              <a:defRPr>
                <a:solidFill>
                  <a:schemeClr val="bg1">
                    <a:lumMod val="50000"/>
                  </a:schemeClr>
                </a:solidFill>
                <a:latin typeface="Calibri" pitchFamily="34" charset="0"/>
                <a:cs typeface="Calibri" pitchFamily="34" charset="0"/>
              </a:defRPr>
            </a:lvl3pPr>
            <a:lvl4pPr>
              <a:defRPr>
                <a:solidFill>
                  <a:schemeClr val="bg1">
                    <a:lumMod val="65000"/>
                  </a:schemeClr>
                </a:solidFill>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178087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621725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584257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260350"/>
            <a:ext cx="2003425" cy="568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1188" y="260350"/>
            <a:ext cx="5857875" cy="568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4021152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lide_courante">
    <p:spTree>
      <p:nvGrpSpPr>
        <p:cNvPr id="1" name=""/>
        <p:cNvGrpSpPr/>
        <p:nvPr/>
      </p:nvGrpSpPr>
      <p:grpSpPr>
        <a:xfrm>
          <a:off x="0" y="0"/>
          <a:ext cx="0" cy="0"/>
          <a:chOff x="0" y="0"/>
          <a:chExt cx="0" cy="0"/>
        </a:xfrm>
      </p:grpSpPr>
      <p:sp>
        <p:nvSpPr>
          <p:cNvPr id="2" name="Titre 1"/>
          <p:cNvSpPr>
            <a:spLocks noGrp="1"/>
          </p:cNvSpPr>
          <p:nvPr>
            <p:ph type="title"/>
          </p:nvPr>
        </p:nvSpPr>
        <p:spPr>
          <a:xfrm>
            <a:off x="1825391" y="115837"/>
            <a:ext cx="6995081" cy="504851"/>
          </a:xfrm>
          <a:prstGeom prst="rect">
            <a:avLst/>
          </a:prstGeom>
        </p:spPr>
        <p:txBody>
          <a:bodyPr/>
          <a:lstStyle>
            <a:lvl1pPr>
              <a:defRPr cap="all"/>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3" name="Espace réservé du contenu 2"/>
          <p:cNvSpPr>
            <a:spLocks noGrp="1"/>
          </p:cNvSpPr>
          <p:nvPr>
            <p:ph idx="1"/>
          </p:nvPr>
        </p:nvSpPr>
        <p:spPr>
          <a:xfrm>
            <a:off x="323528" y="1412776"/>
            <a:ext cx="8568951" cy="4248150"/>
          </a:xfrm>
          <a:prstGeom prst="rect">
            <a:avLst/>
          </a:prstGeom>
        </p:spPr>
        <p:txBody>
          <a:bodyPr/>
          <a:lstStyle>
            <a:lvl1pPr>
              <a:defRPr sz="2400"/>
            </a:lvl1pPr>
            <a:lvl2pPr>
              <a:defRPr sz="1800">
                <a:solidFill>
                  <a:srgbClr val="737373"/>
                </a:solidFill>
              </a:defRPr>
            </a:lvl2pPr>
            <a:lvl3pPr>
              <a:defRPr>
                <a:solidFill>
                  <a:srgbClr val="828282"/>
                </a:solidFill>
              </a:defRPr>
            </a:lvl3pPr>
          </a:lstStyle>
          <a:p>
            <a:pPr lvl="0"/>
            <a:r>
              <a:rPr lang="fr-FR" noProof="0" dirty="0" smtClean="0"/>
              <a:t>Modifiez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Subtitle 2"/>
          <p:cNvSpPr>
            <a:spLocks noGrp="1"/>
          </p:cNvSpPr>
          <p:nvPr>
            <p:ph type="subTitle" idx="12"/>
          </p:nvPr>
        </p:nvSpPr>
        <p:spPr>
          <a:xfrm>
            <a:off x="1825390" y="489890"/>
            <a:ext cx="6995081" cy="504056"/>
          </a:xfrm>
          <a:prstGeom prst="rect">
            <a:avLst/>
          </a:prstGeom>
        </p:spPr>
        <p:txBody>
          <a:bodyPr/>
          <a:lstStyle>
            <a:lvl1pPr marL="0" indent="0" algn="l">
              <a:buNone/>
              <a:defRPr lang="en-US" sz="2300" b="1" kern="1200" dirty="0">
                <a:solidFill>
                  <a:srgbClr val="3650A4"/>
                </a:solidFill>
                <a:latin typeface="Calibri" pitchFamily="34" charset="0"/>
                <a:ea typeface="MS PGothic" pitchFamily="34" charset="-128"/>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Click to </a:t>
            </a:r>
            <a:r>
              <a:rPr lang="fr-FR" dirty="0" err="1" smtClean="0"/>
              <a:t>edit</a:t>
            </a:r>
            <a:r>
              <a:rPr lang="fr-FR" dirty="0" smtClean="0"/>
              <a:t> Master </a:t>
            </a:r>
            <a:r>
              <a:rPr lang="fr-FR" dirty="0" err="1" smtClean="0"/>
              <a:t>subtitle</a:t>
            </a:r>
            <a:r>
              <a:rPr lang="fr-FR" dirty="0" smtClean="0"/>
              <a:t> style</a:t>
            </a:r>
            <a:endParaRPr lang="en-US" dirty="0"/>
          </a:p>
        </p:txBody>
      </p:sp>
    </p:spTree>
    <p:extLst>
      <p:ext uri="{BB962C8B-B14F-4D97-AF65-F5344CB8AC3E}">
        <p14:creationId xmlns:p14="http://schemas.microsoft.com/office/powerpoint/2010/main" val="6598652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cSld name="Vide">
    <p:spTree>
      <p:nvGrpSpPr>
        <p:cNvPr id="1" name=""/>
        <p:cNvGrpSpPr/>
        <p:nvPr/>
      </p:nvGrpSpPr>
      <p:grpSpPr>
        <a:xfrm>
          <a:off x="0" y="0"/>
          <a:ext cx="0" cy="0"/>
          <a:chOff x="0" y="0"/>
          <a:chExt cx="0" cy="0"/>
        </a:xfrm>
      </p:grpSpPr>
      <p:sp>
        <p:nvSpPr>
          <p:cNvPr id="2" name="Espace réservé du pied de page 1"/>
          <p:cNvSpPr>
            <a:spLocks noGrp="1"/>
          </p:cNvSpPr>
          <p:nvPr>
            <p:ph type="ftr" idx="10"/>
          </p:nvPr>
        </p:nvSpPr>
        <p:spPr>
          <a:xfrm>
            <a:off x="4211638" y="4508500"/>
            <a:ext cx="2892425" cy="915988"/>
          </a:xfrm>
          <a:prstGeom prst="rect">
            <a:avLst/>
          </a:prstGeom>
        </p:spPr>
        <p:txBody>
          <a:bodyPr/>
          <a:lstStyle>
            <a:lvl1pPr>
              <a:defRPr>
                <a:ea typeface="ＭＳ Ｐゴシック" charset="-128"/>
              </a:defRPr>
            </a:lvl1pPr>
          </a:lstStyle>
          <a:p>
            <a:pPr fontAlgn="base">
              <a:spcBef>
                <a:spcPct val="0"/>
              </a:spcBef>
              <a:spcAft>
                <a:spcPct val="0"/>
              </a:spcAft>
              <a:defRPr/>
            </a:pPr>
            <a:r>
              <a:rPr lang="fr-FR">
                <a:solidFill>
                  <a:srgbClr val="444492"/>
                </a:solidFill>
              </a:rPr>
              <a:t>STRATEGIC BRAND PLAN 2014 - </a:t>
            </a:r>
            <a:r>
              <a:rPr lang="fr-FR" i="1">
                <a:solidFill>
                  <a:srgbClr val="444492"/>
                </a:solidFill>
              </a:rPr>
              <a:t>PRODUCT-COUNTRY</a:t>
            </a:r>
          </a:p>
        </p:txBody>
      </p:sp>
    </p:spTree>
    <p:extLst>
      <p:ext uri="{BB962C8B-B14F-4D97-AF65-F5344CB8AC3E}">
        <p14:creationId xmlns:p14="http://schemas.microsoft.com/office/powerpoint/2010/main" val="26075500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title" preserve="1">
  <p:cSld name="1_Diapositive de titre">
    <p:spTree>
      <p:nvGrpSpPr>
        <p:cNvPr id="1" name=""/>
        <p:cNvGrpSpPr/>
        <p:nvPr/>
      </p:nvGrpSpPr>
      <p:grpSpPr>
        <a:xfrm>
          <a:off x="0" y="0"/>
          <a:ext cx="0" cy="0"/>
          <a:chOff x="0" y="0"/>
          <a:chExt cx="0" cy="0"/>
        </a:xfrm>
      </p:grpSpPr>
      <p:pic>
        <p:nvPicPr>
          <p:cNvPr id="4" name="Picture 47" descr="Logo-SANOFI_diabete"/>
          <p:cNvPicPr>
            <a:picLocks noChangeAspect="1" noChangeArrowheads="1"/>
          </p:cNvPicPr>
          <p:nvPr userDrawn="1"/>
        </p:nvPicPr>
        <p:blipFill>
          <a:blip r:embed="rId2" cstate="print"/>
          <a:srcRect/>
          <a:stretch>
            <a:fillRect/>
          </a:stretch>
        </p:blipFill>
        <p:spPr bwMode="auto">
          <a:xfrm>
            <a:off x="595313" y="6276975"/>
            <a:ext cx="3086100" cy="382588"/>
          </a:xfrm>
          <a:prstGeom prst="rect">
            <a:avLst/>
          </a:prstGeom>
          <a:noFill/>
          <a:ln w="9525">
            <a:noFill/>
            <a:miter lim="800000"/>
            <a:headEnd/>
            <a:tailEnd/>
          </a:ln>
        </p:spPr>
      </p:pic>
      <p:sp>
        <p:nvSpPr>
          <p:cNvPr id="5" name="Rectangle 48"/>
          <p:cNvSpPr>
            <a:spLocks noChangeArrowheads="1"/>
          </p:cNvSpPr>
          <p:nvPr userDrawn="1"/>
        </p:nvSpPr>
        <p:spPr bwMode="auto">
          <a:xfrm>
            <a:off x="8507413" y="5943600"/>
            <a:ext cx="149225" cy="228600"/>
          </a:xfrm>
          <a:prstGeom prst="rect">
            <a:avLst/>
          </a:prstGeom>
          <a:solidFill>
            <a:schemeClr val="bg1"/>
          </a:solidFill>
          <a:ln w="9525">
            <a:noFill/>
            <a:miter lim="800000"/>
            <a:headEnd/>
            <a:tailEnd/>
          </a:ln>
        </p:spPr>
        <p:txBody>
          <a:bodyPr wrap="none" anchor="ctr"/>
          <a:lstStyle/>
          <a:p>
            <a:pPr fontAlgn="base">
              <a:spcBef>
                <a:spcPct val="0"/>
              </a:spcBef>
              <a:spcAft>
                <a:spcPct val="0"/>
              </a:spcAft>
              <a:defRPr/>
            </a:pPr>
            <a:endParaRPr lang="en-US">
              <a:solidFill>
                <a:srgbClr val="444492"/>
              </a:solidFill>
              <a:latin typeface="Calibri" pitchFamily="34" charset="0"/>
              <a:ea typeface="ＭＳ Ｐゴシック" charset="-128"/>
            </a:endParaRPr>
          </a:p>
        </p:txBody>
      </p:sp>
      <p:sp>
        <p:nvSpPr>
          <p:cNvPr id="6" name="Rectangle 49"/>
          <p:cNvSpPr>
            <a:spLocks noChangeArrowheads="1"/>
          </p:cNvSpPr>
          <p:nvPr userDrawn="1"/>
        </p:nvSpPr>
        <p:spPr bwMode="auto">
          <a:xfrm>
            <a:off x="8507413" y="1111250"/>
            <a:ext cx="149225" cy="228600"/>
          </a:xfrm>
          <a:prstGeom prst="rect">
            <a:avLst/>
          </a:prstGeom>
          <a:solidFill>
            <a:schemeClr val="bg1"/>
          </a:solidFill>
          <a:ln w="9525">
            <a:noFill/>
            <a:miter lim="800000"/>
            <a:headEnd/>
            <a:tailEnd/>
          </a:ln>
        </p:spPr>
        <p:txBody>
          <a:bodyPr wrap="none" anchor="ctr"/>
          <a:lstStyle/>
          <a:p>
            <a:pPr fontAlgn="base">
              <a:spcBef>
                <a:spcPct val="0"/>
              </a:spcBef>
              <a:spcAft>
                <a:spcPct val="0"/>
              </a:spcAft>
              <a:defRPr/>
            </a:pPr>
            <a:endParaRPr lang="en-US">
              <a:solidFill>
                <a:srgbClr val="444492"/>
              </a:solidFill>
              <a:ea typeface="ＭＳ Ｐゴシック" charset="-128"/>
            </a:endParaRPr>
          </a:p>
        </p:txBody>
      </p:sp>
      <p:sp>
        <p:nvSpPr>
          <p:cNvPr id="51204" name="Rectangle 3"/>
          <p:cNvSpPr>
            <a:spLocks noGrp="1" noChangeArrowheads="1"/>
          </p:cNvSpPr>
          <p:nvPr>
            <p:ph type="subTitle" idx="1"/>
          </p:nvPr>
        </p:nvSpPr>
        <p:spPr>
          <a:xfrm>
            <a:off x="0" y="4705350"/>
            <a:ext cx="9144000" cy="914400"/>
          </a:xfrm>
          <a:prstGeom prst="rect">
            <a:avLst/>
          </a:prstGeom>
          <a:gradFill flip="none" rotWithShape="1">
            <a:gsLst>
              <a:gs pos="0">
                <a:schemeClr val="bg2">
                  <a:lumMod val="40000"/>
                  <a:lumOff val="60000"/>
                  <a:shade val="30000"/>
                  <a:satMod val="115000"/>
                </a:schemeClr>
              </a:gs>
              <a:gs pos="50000">
                <a:schemeClr val="bg2">
                  <a:lumMod val="40000"/>
                  <a:lumOff val="60000"/>
                  <a:shade val="67500"/>
                  <a:satMod val="115000"/>
                </a:schemeClr>
              </a:gs>
              <a:gs pos="100000">
                <a:schemeClr val="bg2">
                  <a:lumMod val="40000"/>
                  <a:lumOff val="60000"/>
                  <a:shade val="100000"/>
                  <a:satMod val="115000"/>
                </a:schemeClr>
              </a:gs>
            </a:gsLst>
            <a:lin ang="16200000" scaled="1"/>
            <a:tileRect/>
          </a:gradFill>
        </p:spPr>
        <p:txBody>
          <a:bodyPr anchor="ctr"/>
          <a:lstStyle>
            <a:lvl1pPr marL="0" indent="0" algn="ctr">
              <a:buFont typeface="Verdana" charset="0"/>
              <a:buNone/>
              <a:defRPr sz="1600">
                <a:solidFill>
                  <a:schemeClr val="bg1"/>
                </a:solidFill>
                <a:latin typeface="Calibri" pitchFamily="34" charset="0"/>
                <a:cs typeface="Arial" charset="0"/>
              </a:defRPr>
            </a:lvl1pPr>
          </a:lstStyle>
          <a:p>
            <a:pPr lvl="0"/>
            <a:r>
              <a:rPr lang="fr-FR" noProof="0" dirty="0"/>
              <a:t>Cliquez pour modifier le style des sous-titres du masque</a:t>
            </a:r>
          </a:p>
        </p:txBody>
      </p:sp>
      <p:sp>
        <p:nvSpPr>
          <p:cNvPr id="51203" name="Rectangle 2"/>
          <p:cNvSpPr>
            <a:spLocks noGrp="1" noChangeArrowheads="1"/>
          </p:cNvSpPr>
          <p:nvPr>
            <p:ph type="ctrTitle"/>
          </p:nvPr>
        </p:nvSpPr>
        <p:spPr>
          <a:xfrm>
            <a:off x="0" y="3048000"/>
            <a:ext cx="9144000" cy="1612900"/>
          </a:xfrm>
          <a:prstGeom prst="rect">
            <a:avLst/>
          </a:prstGeom>
          <a:gradFill flip="none" rotWithShape="1">
            <a:gsLst>
              <a:gs pos="0">
                <a:srgbClr val="A1B102">
                  <a:shade val="30000"/>
                  <a:satMod val="115000"/>
                </a:srgbClr>
              </a:gs>
              <a:gs pos="50000">
                <a:srgbClr val="A1B102">
                  <a:shade val="67500"/>
                  <a:satMod val="115000"/>
                </a:srgbClr>
              </a:gs>
              <a:gs pos="100000">
                <a:srgbClr val="A1B102">
                  <a:shade val="100000"/>
                  <a:satMod val="115000"/>
                </a:srgbClr>
              </a:gs>
            </a:gsLst>
            <a:lin ang="16200000" scaled="1"/>
            <a:tileRect/>
          </a:gradFill>
        </p:spPr>
        <p:txBody>
          <a:bodyPr anchor="ctr"/>
          <a:lstStyle>
            <a:lvl1pPr algn="ctr">
              <a:defRPr sz="3600">
                <a:solidFill>
                  <a:schemeClr val="bg1"/>
                </a:solidFill>
                <a:latin typeface="Calibri" pitchFamily="34" charset="0"/>
                <a:cs typeface="Arial" charset="0"/>
              </a:defRPr>
            </a:lvl1pPr>
          </a:lstStyle>
          <a:p>
            <a:pPr lvl="0"/>
            <a:r>
              <a:rPr lang="fr-FR" noProof="0" dirty="0"/>
              <a:t>Cliquez et modifiez le titre</a:t>
            </a:r>
          </a:p>
        </p:txBody>
      </p:sp>
    </p:spTree>
    <p:extLst>
      <p:ext uri="{BB962C8B-B14F-4D97-AF65-F5344CB8AC3E}">
        <p14:creationId xmlns:p14="http://schemas.microsoft.com/office/powerpoint/2010/main" val="2996659284"/>
      </p:ext>
    </p:extLst>
  </p:cSld>
  <p:clrMapOvr>
    <a:masterClrMapping/>
  </p:clrMapOvr>
  <p:hf hdr="0" dt="0"/>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_slide_courante">
    <p:spTree>
      <p:nvGrpSpPr>
        <p:cNvPr id="1" name=""/>
        <p:cNvGrpSpPr/>
        <p:nvPr/>
      </p:nvGrpSpPr>
      <p:grpSpPr>
        <a:xfrm>
          <a:off x="0" y="0"/>
          <a:ext cx="0" cy="0"/>
          <a:chOff x="0" y="0"/>
          <a:chExt cx="0" cy="0"/>
        </a:xfrm>
      </p:grpSpPr>
      <p:sp>
        <p:nvSpPr>
          <p:cNvPr id="2" name="Titre 1"/>
          <p:cNvSpPr>
            <a:spLocks noGrp="1"/>
          </p:cNvSpPr>
          <p:nvPr>
            <p:ph type="title"/>
          </p:nvPr>
        </p:nvSpPr>
        <p:spPr>
          <a:xfrm>
            <a:off x="1825391" y="115837"/>
            <a:ext cx="6995081" cy="504851"/>
          </a:xfrm>
          <a:prstGeom prst="rect">
            <a:avLst/>
          </a:prstGeom>
        </p:spPr>
        <p:txBody>
          <a:bodyPr/>
          <a:lstStyle>
            <a:lvl1pPr>
              <a:defRPr cap="all"/>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3" name="Espace réservé du contenu 2"/>
          <p:cNvSpPr>
            <a:spLocks noGrp="1"/>
          </p:cNvSpPr>
          <p:nvPr>
            <p:ph idx="1"/>
          </p:nvPr>
        </p:nvSpPr>
        <p:spPr>
          <a:xfrm>
            <a:off x="323528" y="1412776"/>
            <a:ext cx="8568951" cy="4248150"/>
          </a:xfrm>
          <a:prstGeom prst="rect">
            <a:avLst/>
          </a:prstGeom>
        </p:spPr>
        <p:txBody>
          <a:bodyPr/>
          <a:lstStyle>
            <a:lvl1pPr>
              <a:buSzPct val="100000"/>
              <a:defRPr sz="2200"/>
            </a:lvl1pPr>
            <a:lvl2pPr>
              <a:buClr>
                <a:srgbClr val="4D4D4D"/>
              </a:buClr>
              <a:defRPr>
                <a:solidFill>
                  <a:srgbClr val="4D4D4D"/>
                </a:solidFill>
              </a:defRPr>
            </a:lvl2pPr>
            <a:lvl3pPr>
              <a:buClr>
                <a:schemeClr val="tx2">
                  <a:lumMod val="75000"/>
                </a:schemeClr>
              </a:buClr>
              <a:defRPr>
                <a:solidFill>
                  <a:schemeClr val="tx2">
                    <a:lumMod val="75000"/>
                  </a:schemeClr>
                </a:solidFill>
              </a:defRPr>
            </a:lvl3pPr>
          </a:lstStyle>
          <a:p>
            <a:pPr lvl="0"/>
            <a:r>
              <a:rPr lang="fr-FR" noProof="0" dirty="0" smtClean="0"/>
              <a:t>Modifiez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Subtitle 2"/>
          <p:cNvSpPr>
            <a:spLocks noGrp="1"/>
          </p:cNvSpPr>
          <p:nvPr>
            <p:ph type="subTitle" idx="12"/>
          </p:nvPr>
        </p:nvSpPr>
        <p:spPr>
          <a:xfrm>
            <a:off x="1825390" y="489890"/>
            <a:ext cx="6995081" cy="504056"/>
          </a:xfrm>
          <a:prstGeom prst="rect">
            <a:avLst/>
          </a:prstGeom>
        </p:spPr>
        <p:txBody>
          <a:bodyPr/>
          <a:lstStyle>
            <a:lvl1pPr marL="0" indent="0" algn="l">
              <a:buNone/>
              <a:defRPr lang="en-US" sz="2300" b="1" kern="1200" dirty="0">
                <a:solidFill>
                  <a:srgbClr val="3650A4"/>
                </a:solidFill>
                <a:latin typeface="Calibri" pitchFamily="34" charset="0"/>
                <a:ea typeface="MS PGothic" pitchFamily="34" charset="-128"/>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Click to </a:t>
            </a:r>
            <a:r>
              <a:rPr lang="fr-FR" dirty="0" err="1" smtClean="0"/>
              <a:t>edit</a:t>
            </a:r>
            <a:r>
              <a:rPr lang="fr-FR" dirty="0" smtClean="0"/>
              <a:t> Master </a:t>
            </a:r>
            <a:r>
              <a:rPr lang="fr-FR" dirty="0" err="1" smtClean="0"/>
              <a:t>subtitle</a:t>
            </a:r>
            <a:r>
              <a:rPr lang="fr-FR" dirty="0" smtClean="0"/>
              <a:t> style</a:t>
            </a:r>
            <a:endParaRPr lang="en-US" dirty="0"/>
          </a:p>
        </p:txBody>
      </p:sp>
    </p:spTree>
    <p:extLst>
      <p:ext uri="{BB962C8B-B14F-4D97-AF65-F5344CB8AC3E}">
        <p14:creationId xmlns:p14="http://schemas.microsoft.com/office/powerpoint/2010/main" val="179088844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slide_courante">
    <p:spTree>
      <p:nvGrpSpPr>
        <p:cNvPr id="1" name=""/>
        <p:cNvGrpSpPr/>
        <p:nvPr/>
      </p:nvGrpSpPr>
      <p:grpSpPr>
        <a:xfrm>
          <a:off x="0" y="0"/>
          <a:ext cx="0" cy="0"/>
          <a:chOff x="0" y="0"/>
          <a:chExt cx="0" cy="0"/>
        </a:xfrm>
      </p:grpSpPr>
      <p:sp>
        <p:nvSpPr>
          <p:cNvPr id="2" name="Titre 1"/>
          <p:cNvSpPr>
            <a:spLocks noGrp="1"/>
          </p:cNvSpPr>
          <p:nvPr>
            <p:ph type="title"/>
          </p:nvPr>
        </p:nvSpPr>
        <p:spPr>
          <a:xfrm>
            <a:off x="1825391" y="115837"/>
            <a:ext cx="6995081" cy="504851"/>
          </a:xfrm>
          <a:prstGeom prst="rect">
            <a:avLst/>
          </a:prstGeom>
        </p:spPr>
        <p:txBody>
          <a:bodyPr/>
          <a:lstStyle>
            <a:lvl1pPr>
              <a:defRPr cap="all"/>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3" name="Espace réservé du contenu 2"/>
          <p:cNvSpPr>
            <a:spLocks noGrp="1"/>
          </p:cNvSpPr>
          <p:nvPr>
            <p:ph idx="1"/>
          </p:nvPr>
        </p:nvSpPr>
        <p:spPr>
          <a:xfrm>
            <a:off x="323528" y="1412776"/>
            <a:ext cx="8568951" cy="4248150"/>
          </a:xfrm>
          <a:prstGeom prst="rect">
            <a:avLst/>
          </a:prstGeom>
        </p:spPr>
        <p:txBody>
          <a:bodyPr/>
          <a:lstStyle/>
          <a:p>
            <a:pPr lvl="0"/>
            <a:r>
              <a:rPr lang="fr-FR" noProof="0" dirty="0" smtClean="0"/>
              <a:t>Modifiez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Subtitle 2"/>
          <p:cNvSpPr>
            <a:spLocks noGrp="1"/>
          </p:cNvSpPr>
          <p:nvPr>
            <p:ph type="subTitle" idx="12"/>
          </p:nvPr>
        </p:nvSpPr>
        <p:spPr>
          <a:xfrm>
            <a:off x="1825390" y="489890"/>
            <a:ext cx="6995081" cy="504056"/>
          </a:xfrm>
          <a:prstGeom prst="rect">
            <a:avLst/>
          </a:prstGeom>
        </p:spPr>
        <p:txBody>
          <a:bodyPr/>
          <a:lstStyle>
            <a:lvl1pPr marL="0" indent="0" algn="l">
              <a:buNone/>
              <a:defRPr lang="en-US" sz="2300" b="1" kern="1200" dirty="0">
                <a:solidFill>
                  <a:srgbClr val="3650A4"/>
                </a:solidFill>
                <a:latin typeface="Calibri" pitchFamily="34" charset="0"/>
                <a:ea typeface="MS PGothic" pitchFamily="34" charset="-128"/>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Click to </a:t>
            </a:r>
            <a:r>
              <a:rPr lang="fr-FR" dirty="0" err="1" smtClean="0"/>
              <a:t>edit</a:t>
            </a:r>
            <a:r>
              <a:rPr lang="fr-FR" dirty="0" smtClean="0"/>
              <a:t> Master </a:t>
            </a:r>
            <a:r>
              <a:rPr lang="fr-FR" dirty="0" err="1" smtClean="0"/>
              <a:t>subtitle</a:t>
            </a:r>
            <a:r>
              <a:rPr lang="fr-FR" dirty="0" smtClean="0"/>
              <a:t> style</a:t>
            </a:r>
            <a:endParaRPr lang="en-US" dirty="0"/>
          </a:p>
        </p:txBody>
      </p:sp>
      <p:sp>
        <p:nvSpPr>
          <p:cNvPr id="5" name="Rectangle 28"/>
          <p:cNvSpPr>
            <a:spLocks noGrp="1" noChangeArrowheads="1"/>
          </p:cNvSpPr>
          <p:nvPr>
            <p:ph type="ftr" sz="quarter" idx="13"/>
          </p:nvPr>
        </p:nvSpPr>
        <p:spPr>
          <a:xfrm>
            <a:off x="4211638" y="4508500"/>
            <a:ext cx="2895600" cy="238125"/>
          </a:xfrm>
          <a:prstGeom prst="rect">
            <a:avLst/>
          </a:prstGeom>
        </p:spPr>
        <p:txBody>
          <a:bodyPr/>
          <a:lstStyle>
            <a:lvl1pPr fontAlgn="auto">
              <a:spcBef>
                <a:spcPts val="0"/>
              </a:spcBef>
              <a:spcAft>
                <a:spcPts val="0"/>
              </a:spcAft>
              <a:defRPr>
                <a:latin typeface="Arial" charset="0"/>
                <a:ea typeface="ＭＳ Ｐゴシック" charset="0"/>
                <a:cs typeface="ＭＳ Ｐゴシック" charset="0"/>
              </a:defRPr>
            </a:lvl1pPr>
          </a:lstStyle>
          <a:p>
            <a:pPr>
              <a:defRPr/>
            </a:pPr>
            <a:r>
              <a:rPr lang="fr-FR">
                <a:solidFill>
                  <a:srgbClr val="444492"/>
                </a:solidFill>
              </a:rPr>
              <a:t>STRATEGIC BRAND PLAN 2014 - </a:t>
            </a:r>
            <a:r>
              <a:rPr lang="fr-FR" i="1">
                <a:solidFill>
                  <a:srgbClr val="444492"/>
                </a:solidFill>
              </a:rPr>
              <a:t>PRODUCT-COUNTRY</a:t>
            </a:r>
          </a:p>
        </p:txBody>
      </p:sp>
    </p:spTree>
    <p:extLst>
      <p:ext uri="{BB962C8B-B14F-4D97-AF65-F5344CB8AC3E}">
        <p14:creationId xmlns:p14="http://schemas.microsoft.com/office/powerpoint/2010/main" val="137590170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slide_courante">
    <p:spTree>
      <p:nvGrpSpPr>
        <p:cNvPr id="1" name=""/>
        <p:cNvGrpSpPr/>
        <p:nvPr/>
      </p:nvGrpSpPr>
      <p:grpSpPr>
        <a:xfrm>
          <a:off x="0" y="0"/>
          <a:ext cx="0" cy="0"/>
          <a:chOff x="0" y="0"/>
          <a:chExt cx="0" cy="0"/>
        </a:xfrm>
      </p:grpSpPr>
      <p:sp>
        <p:nvSpPr>
          <p:cNvPr id="2" name="Titre 1"/>
          <p:cNvSpPr>
            <a:spLocks noGrp="1"/>
          </p:cNvSpPr>
          <p:nvPr>
            <p:ph type="title"/>
          </p:nvPr>
        </p:nvSpPr>
        <p:spPr>
          <a:xfrm>
            <a:off x="1825391" y="115837"/>
            <a:ext cx="6995081" cy="504851"/>
          </a:xfrm>
          <a:prstGeom prst="rect">
            <a:avLst/>
          </a:prstGeom>
        </p:spPr>
        <p:txBody>
          <a:bodyPr/>
          <a:lstStyle>
            <a:lvl1pPr>
              <a:defRPr cap="all"/>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3" name="Espace réservé du contenu 2"/>
          <p:cNvSpPr>
            <a:spLocks noGrp="1"/>
          </p:cNvSpPr>
          <p:nvPr>
            <p:ph idx="1"/>
          </p:nvPr>
        </p:nvSpPr>
        <p:spPr>
          <a:xfrm>
            <a:off x="323528" y="1412776"/>
            <a:ext cx="8568951" cy="4248150"/>
          </a:xfrm>
          <a:prstGeom prst="rect">
            <a:avLst/>
          </a:prstGeom>
        </p:spPr>
        <p:txBody>
          <a:bodyPr/>
          <a:lstStyle/>
          <a:p>
            <a:pPr lvl="0"/>
            <a:r>
              <a:rPr lang="fr-FR" noProof="0" dirty="0" smtClean="0"/>
              <a:t>Modifiez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Subtitle 2"/>
          <p:cNvSpPr>
            <a:spLocks noGrp="1"/>
          </p:cNvSpPr>
          <p:nvPr>
            <p:ph type="subTitle" idx="12"/>
          </p:nvPr>
        </p:nvSpPr>
        <p:spPr>
          <a:xfrm>
            <a:off x="1825390" y="489890"/>
            <a:ext cx="6995081" cy="504056"/>
          </a:xfrm>
          <a:prstGeom prst="rect">
            <a:avLst/>
          </a:prstGeom>
        </p:spPr>
        <p:txBody>
          <a:bodyPr/>
          <a:lstStyle>
            <a:lvl1pPr marL="0" indent="0" algn="l">
              <a:buNone/>
              <a:defRPr lang="en-US" sz="2300" b="1" kern="1200" dirty="0">
                <a:solidFill>
                  <a:srgbClr val="3650A4"/>
                </a:solidFill>
                <a:latin typeface="Calibri" pitchFamily="34" charset="0"/>
                <a:ea typeface="MS PGothic" pitchFamily="34" charset="-128"/>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Click to </a:t>
            </a:r>
            <a:r>
              <a:rPr lang="fr-FR" dirty="0" err="1" smtClean="0"/>
              <a:t>edit</a:t>
            </a:r>
            <a:r>
              <a:rPr lang="fr-FR" dirty="0" smtClean="0"/>
              <a:t> Master </a:t>
            </a:r>
            <a:r>
              <a:rPr lang="fr-FR" dirty="0" err="1" smtClean="0"/>
              <a:t>subtitle</a:t>
            </a:r>
            <a:r>
              <a:rPr lang="fr-FR" dirty="0" smtClean="0"/>
              <a:t> style</a:t>
            </a:r>
            <a:endParaRPr lang="en-US" dirty="0"/>
          </a:p>
        </p:txBody>
      </p:sp>
      <p:sp>
        <p:nvSpPr>
          <p:cNvPr id="5" name="Rectangle 28"/>
          <p:cNvSpPr>
            <a:spLocks noGrp="1" noChangeArrowheads="1"/>
          </p:cNvSpPr>
          <p:nvPr>
            <p:ph type="ftr" sz="quarter" idx="13"/>
          </p:nvPr>
        </p:nvSpPr>
        <p:spPr>
          <a:xfrm>
            <a:off x="4211638" y="4508500"/>
            <a:ext cx="2895600" cy="238125"/>
          </a:xfrm>
          <a:prstGeom prst="rect">
            <a:avLst/>
          </a:prstGeom>
        </p:spPr>
        <p:txBody>
          <a:bodyPr/>
          <a:lstStyle>
            <a:lvl1pPr fontAlgn="auto">
              <a:spcBef>
                <a:spcPts val="0"/>
              </a:spcBef>
              <a:spcAft>
                <a:spcPts val="0"/>
              </a:spcAft>
              <a:defRPr>
                <a:latin typeface="Arial" charset="0"/>
                <a:ea typeface="ＭＳ Ｐゴシック" charset="0"/>
                <a:cs typeface="ＭＳ Ｐゴシック" charset="0"/>
              </a:defRPr>
            </a:lvl1pPr>
          </a:lstStyle>
          <a:p>
            <a:pPr>
              <a:defRPr/>
            </a:pPr>
            <a:r>
              <a:rPr lang="fr-FR">
                <a:solidFill>
                  <a:srgbClr val="444492"/>
                </a:solidFill>
              </a:rPr>
              <a:t>STRATEGIC BRAND PLAN 2014 - </a:t>
            </a:r>
            <a:r>
              <a:rPr lang="fr-FR" i="1">
                <a:solidFill>
                  <a:srgbClr val="444492"/>
                </a:solidFill>
              </a:rPr>
              <a:t>PRODUCT-COUNTRY</a:t>
            </a:r>
          </a:p>
        </p:txBody>
      </p:sp>
    </p:spTree>
    <p:extLst>
      <p:ext uri="{BB962C8B-B14F-4D97-AF65-F5344CB8AC3E}">
        <p14:creationId xmlns:p14="http://schemas.microsoft.com/office/powerpoint/2010/main" val="25088045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3_slide_courante">
    <p:spTree>
      <p:nvGrpSpPr>
        <p:cNvPr id="1" name=""/>
        <p:cNvGrpSpPr/>
        <p:nvPr/>
      </p:nvGrpSpPr>
      <p:grpSpPr>
        <a:xfrm>
          <a:off x="0" y="0"/>
          <a:ext cx="0" cy="0"/>
          <a:chOff x="0" y="0"/>
          <a:chExt cx="0" cy="0"/>
        </a:xfrm>
      </p:grpSpPr>
      <p:sp>
        <p:nvSpPr>
          <p:cNvPr id="2" name="Titre 1"/>
          <p:cNvSpPr>
            <a:spLocks noGrp="1"/>
          </p:cNvSpPr>
          <p:nvPr>
            <p:ph type="title"/>
          </p:nvPr>
        </p:nvSpPr>
        <p:spPr>
          <a:xfrm>
            <a:off x="1825391" y="115837"/>
            <a:ext cx="6995081" cy="504851"/>
          </a:xfrm>
          <a:prstGeom prst="rect">
            <a:avLst/>
          </a:prstGeom>
        </p:spPr>
        <p:txBody>
          <a:bodyPr/>
          <a:lstStyle>
            <a:lvl1pPr>
              <a:defRPr cap="all"/>
            </a:lvl1pPr>
          </a:lstStyle>
          <a:p>
            <a:r>
              <a:rPr lang="fr-FR" noProof="0" dirty="0" smtClean="0"/>
              <a:t>Click to </a:t>
            </a:r>
            <a:r>
              <a:rPr lang="fr-FR" noProof="0" dirty="0" err="1" smtClean="0"/>
              <a:t>edit</a:t>
            </a:r>
            <a:r>
              <a:rPr lang="fr-FR" noProof="0" dirty="0" smtClean="0"/>
              <a:t> Master </a:t>
            </a:r>
            <a:r>
              <a:rPr lang="fr-FR" noProof="0" dirty="0" err="1" smtClean="0"/>
              <a:t>title</a:t>
            </a:r>
            <a:r>
              <a:rPr lang="fr-FR" noProof="0" dirty="0" smtClean="0"/>
              <a:t> style</a:t>
            </a:r>
            <a:endParaRPr lang="fr-FR" noProof="0" dirty="0"/>
          </a:p>
        </p:txBody>
      </p:sp>
      <p:sp>
        <p:nvSpPr>
          <p:cNvPr id="3" name="Espace réservé du contenu 2"/>
          <p:cNvSpPr>
            <a:spLocks noGrp="1"/>
          </p:cNvSpPr>
          <p:nvPr>
            <p:ph idx="1"/>
          </p:nvPr>
        </p:nvSpPr>
        <p:spPr>
          <a:xfrm>
            <a:off x="323528" y="1412776"/>
            <a:ext cx="8568951" cy="4248150"/>
          </a:xfrm>
          <a:prstGeom prst="rect">
            <a:avLst/>
          </a:prstGeom>
        </p:spPr>
        <p:txBody>
          <a:bodyPr/>
          <a:lstStyle/>
          <a:p>
            <a:pPr lvl="0"/>
            <a:r>
              <a:rPr lang="fr-FR" noProof="0" dirty="0" smtClean="0"/>
              <a:t>Modifiez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fr-FR" noProof="0" dirty="0"/>
          </a:p>
        </p:txBody>
      </p:sp>
      <p:sp>
        <p:nvSpPr>
          <p:cNvPr id="6" name="Subtitle 2"/>
          <p:cNvSpPr>
            <a:spLocks noGrp="1"/>
          </p:cNvSpPr>
          <p:nvPr>
            <p:ph type="subTitle" idx="12"/>
          </p:nvPr>
        </p:nvSpPr>
        <p:spPr>
          <a:xfrm>
            <a:off x="1825390" y="489890"/>
            <a:ext cx="6995081" cy="504056"/>
          </a:xfrm>
          <a:prstGeom prst="rect">
            <a:avLst/>
          </a:prstGeom>
        </p:spPr>
        <p:txBody>
          <a:bodyPr/>
          <a:lstStyle>
            <a:lvl1pPr marL="0" indent="0" algn="l">
              <a:buNone/>
              <a:defRPr lang="en-US" sz="2300" b="1" kern="1200" dirty="0">
                <a:solidFill>
                  <a:srgbClr val="3650A4"/>
                </a:solidFill>
                <a:latin typeface="Calibri" pitchFamily="34" charset="0"/>
                <a:ea typeface="MS PGothic" pitchFamily="34" charset="-128"/>
                <a:cs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dirty="0" smtClean="0"/>
              <a:t>Click to </a:t>
            </a:r>
            <a:r>
              <a:rPr lang="fr-FR" dirty="0" err="1" smtClean="0"/>
              <a:t>edit</a:t>
            </a:r>
            <a:r>
              <a:rPr lang="fr-FR" dirty="0" smtClean="0"/>
              <a:t> Master </a:t>
            </a:r>
            <a:r>
              <a:rPr lang="fr-FR" dirty="0" err="1" smtClean="0"/>
              <a:t>subtitle</a:t>
            </a:r>
            <a:r>
              <a:rPr lang="fr-FR" dirty="0" smtClean="0"/>
              <a:t> style</a:t>
            </a:r>
            <a:endParaRPr lang="en-US" dirty="0"/>
          </a:p>
        </p:txBody>
      </p:sp>
      <p:sp>
        <p:nvSpPr>
          <p:cNvPr id="5" name="Rectangle 28"/>
          <p:cNvSpPr>
            <a:spLocks noGrp="1" noChangeArrowheads="1"/>
          </p:cNvSpPr>
          <p:nvPr>
            <p:ph type="ftr" sz="quarter" idx="13"/>
          </p:nvPr>
        </p:nvSpPr>
        <p:spPr>
          <a:xfrm>
            <a:off x="4211638" y="4508500"/>
            <a:ext cx="2895600" cy="238125"/>
          </a:xfrm>
          <a:prstGeom prst="rect">
            <a:avLst/>
          </a:prstGeom>
        </p:spPr>
        <p:txBody>
          <a:bodyPr/>
          <a:lstStyle>
            <a:lvl1pPr fontAlgn="auto">
              <a:spcBef>
                <a:spcPts val="0"/>
              </a:spcBef>
              <a:spcAft>
                <a:spcPts val="0"/>
              </a:spcAft>
              <a:defRPr>
                <a:latin typeface="Arial" charset="0"/>
                <a:ea typeface="ＭＳ Ｐゴシック" charset="0"/>
                <a:cs typeface="ＭＳ Ｐゴシック" charset="0"/>
              </a:defRPr>
            </a:lvl1pPr>
          </a:lstStyle>
          <a:p>
            <a:pPr>
              <a:defRPr/>
            </a:pPr>
            <a:r>
              <a:rPr lang="fr-FR">
                <a:solidFill>
                  <a:srgbClr val="444492"/>
                </a:solidFill>
              </a:rPr>
              <a:t>STRATEGIC BRAND PLAN 2014 - </a:t>
            </a:r>
            <a:r>
              <a:rPr lang="fr-FR" i="1">
                <a:solidFill>
                  <a:srgbClr val="444492"/>
                </a:solidFill>
              </a:rPr>
              <a:t>PRODUCT-COUNTRY</a:t>
            </a:r>
          </a:p>
        </p:txBody>
      </p:sp>
    </p:spTree>
    <p:extLst>
      <p:ext uri="{BB962C8B-B14F-4D97-AF65-F5344CB8AC3E}">
        <p14:creationId xmlns:p14="http://schemas.microsoft.com/office/powerpoint/2010/main" val="14028939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21308866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3348038" y="6235700"/>
            <a:ext cx="5111750" cy="414338"/>
          </a:xfrm>
          <a:prstGeom prst="rect">
            <a:avLst/>
          </a:prstGeom>
          <a:noFill/>
          <a:ln w="9525">
            <a:noFill/>
            <a:miter lim="800000"/>
            <a:headEnd/>
            <a:tailEnd/>
          </a:ln>
          <a:effectLst/>
        </p:spPr>
        <p:txBody>
          <a:bodyPr lIns="0" tIns="0" rIns="0" bIns="0" anchor="ctr"/>
          <a:lstStyle/>
          <a:p>
            <a:pPr algn="r">
              <a:defRPr/>
            </a:pPr>
            <a:r>
              <a:rPr lang="en-US" sz="800" dirty="0">
                <a:solidFill>
                  <a:srgbClr val="000000"/>
                </a:solidFill>
              </a:rPr>
              <a:t>     |   </a:t>
            </a:r>
            <a:fld id="{4C97CDE9-0486-44C3-B0FD-00541D29FFC1}" type="slidenum">
              <a:rPr lang="en-US" sz="800">
                <a:solidFill>
                  <a:srgbClr val="000000"/>
                </a:solidFill>
              </a:rPr>
              <a:pPr algn="r">
                <a:defRPr/>
              </a:pPr>
              <a:t>‹#›</a:t>
            </a:fld>
            <a:endParaRPr lang="en-US" sz="800" dirty="0">
              <a:solidFill>
                <a:srgbClr val="000000"/>
              </a:solidFill>
            </a:endParaRPr>
          </a:p>
        </p:txBody>
      </p:sp>
      <p:sp>
        <p:nvSpPr>
          <p:cNvPr id="5" name="Text Box 6"/>
          <p:cNvSpPr txBox="1">
            <a:spLocks noChangeArrowheads="1"/>
          </p:cNvSpPr>
          <p:nvPr/>
        </p:nvSpPr>
        <p:spPr bwMode="auto">
          <a:xfrm>
            <a:off x="8078788" y="6342063"/>
            <a:ext cx="857250" cy="334962"/>
          </a:xfrm>
          <a:prstGeom prst="rect">
            <a:avLst/>
          </a:prstGeom>
          <a:noFill/>
          <a:ln w="9525" algn="ctr">
            <a:noFill/>
            <a:miter lim="800000"/>
            <a:headEnd/>
            <a:tailEnd/>
          </a:ln>
          <a:effectLst/>
        </p:spPr>
        <p:txBody>
          <a:bodyPr>
            <a:spAutoFit/>
          </a:bodyPr>
          <a:lstStyle/>
          <a:p>
            <a:pPr eaLnBrk="0" hangingPunct="0">
              <a:spcBef>
                <a:spcPct val="50000"/>
              </a:spcBef>
              <a:defRPr/>
            </a:pPr>
            <a:endParaRPr lang="en-US" sz="1600" dirty="0">
              <a:solidFill>
                <a:srgbClr val="1F60A9"/>
              </a:solidFill>
            </a:endParaRPr>
          </a:p>
        </p:txBody>
      </p:sp>
      <p:pic>
        <p:nvPicPr>
          <p:cNvPr id="6" name="Picture 9" descr="SANOFI_DIABETES_without_tagline.jpg"/>
          <p:cNvPicPr>
            <a:picLocks noChangeAspect="1"/>
          </p:cNvPicPr>
          <p:nvPr/>
        </p:nvPicPr>
        <p:blipFill>
          <a:blip r:embed="rId3" cstate="print"/>
          <a:srcRect/>
          <a:stretch>
            <a:fillRect/>
          </a:stretch>
        </p:blipFill>
        <p:spPr bwMode="auto">
          <a:xfrm>
            <a:off x="642938" y="6278563"/>
            <a:ext cx="3000375" cy="365125"/>
          </a:xfrm>
          <a:prstGeom prst="rect">
            <a:avLst/>
          </a:prstGeom>
          <a:noFill/>
          <a:ln w="9525">
            <a:noFill/>
            <a:miter lim="800000"/>
            <a:headEnd/>
            <a:tailEnd/>
          </a:ln>
        </p:spPr>
      </p:pic>
      <p:sp>
        <p:nvSpPr>
          <p:cNvPr id="29698" name="Rectangle 2"/>
          <p:cNvSpPr>
            <a:spLocks noGrp="1" noChangeArrowheads="1"/>
          </p:cNvSpPr>
          <p:nvPr>
            <p:ph type="ctrTitle"/>
          </p:nvPr>
        </p:nvSpPr>
        <p:spPr>
          <a:xfrm>
            <a:off x="1371600" y="2130425"/>
            <a:ext cx="5986482" cy="1946275"/>
          </a:xfrm>
        </p:spPr>
        <p:txBody>
          <a:bodyPr anchor="t"/>
          <a:lstStyle>
            <a:lvl1pPr>
              <a:defRPr sz="4400" b="0">
                <a:solidFill>
                  <a:schemeClr val="bg1"/>
                </a:solidFill>
                <a:effectLst>
                  <a:outerShdw blurRad="38100" dist="38100" dir="2700000" algn="tl">
                    <a:srgbClr val="000000">
                      <a:alpha val="43137"/>
                    </a:srgbClr>
                  </a:outerShdw>
                </a:effectLst>
                <a:latin typeface="Calibri" pitchFamily="34" charset="0"/>
                <a:cs typeface="Calibri" pitchFamily="34" charset="0"/>
              </a:defRPr>
            </a:lvl1pPr>
          </a:lstStyle>
          <a:p>
            <a:r>
              <a:rPr lang="en-US" smtClean="0"/>
              <a:t>Click to edit Master title style</a:t>
            </a:r>
            <a:endParaRPr lang="en-US" dirty="0"/>
          </a:p>
        </p:txBody>
      </p:sp>
      <p:sp>
        <p:nvSpPr>
          <p:cNvPr id="29699" name="Rectangle 3"/>
          <p:cNvSpPr>
            <a:spLocks noGrp="1" noChangeArrowheads="1"/>
          </p:cNvSpPr>
          <p:nvPr>
            <p:ph type="subTitle" idx="1"/>
          </p:nvPr>
        </p:nvSpPr>
        <p:spPr>
          <a:xfrm>
            <a:off x="1371600" y="4184650"/>
            <a:ext cx="5110163" cy="1454150"/>
          </a:xfrm>
        </p:spPr>
        <p:txBody>
          <a:bodyPr/>
          <a:lstStyle>
            <a:lvl1pPr marL="0" indent="0">
              <a:buFont typeface="Trebuchet MS" pitchFamily="34" charset="0"/>
              <a:buNone/>
              <a:defRPr sz="2800">
                <a:latin typeface="Calibri" pitchFamily="34" charset="0"/>
                <a:cs typeface="Calibri" pitchFamily="34" charset="0"/>
              </a:defRPr>
            </a:lvl1pPr>
          </a:lstStyle>
          <a:p>
            <a:r>
              <a:rPr lang="en-US" smtClean="0"/>
              <a:t>Click to edit Master subtitle style</a:t>
            </a:r>
            <a:endParaRPr lang="en-US" dirty="0"/>
          </a:p>
        </p:txBody>
      </p:sp>
    </p:spTree>
    <p:extLst>
      <p:ext uri="{BB962C8B-B14F-4D97-AF65-F5344CB8AC3E}">
        <p14:creationId xmlns:p14="http://schemas.microsoft.com/office/powerpoint/2010/main" val="37705390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600">
                <a:latin typeface="Calibri" pitchFamily="34" charset="0"/>
                <a:cs typeface="Calibri" pitchFamily="34" charset="0"/>
              </a:defRPr>
            </a:lvl1pPr>
            <a:lvl2pPr>
              <a:defRPr sz="1800">
                <a:solidFill>
                  <a:schemeClr val="accent6">
                    <a:lumMod val="60000"/>
                    <a:lumOff val="40000"/>
                  </a:schemeClr>
                </a:solidFill>
                <a:latin typeface="Calibri" pitchFamily="34" charset="0"/>
                <a:cs typeface="Calibri" pitchFamily="34" charset="0"/>
              </a:defRPr>
            </a:lvl2pPr>
            <a:lvl3pPr>
              <a:defRPr>
                <a:solidFill>
                  <a:schemeClr val="bg1">
                    <a:lumMod val="50000"/>
                  </a:schemeClr>
                </a:solidFill>
                <a:latin typeface="Calibri" pitchFamily="34" charset="0"/>
                <a:cs typeface="Calibri" pitchFamily="34" charset="0"/>
              </a:defRPr>
            </a:lvl3pPr>
            <a:lvl4pPr>
              <a:defRPr>
                <a:solidFill>
                  <a:schemeClr val="bg1">
                    <a:lumMod val="65000"/>
                  </a:schemeClr>
                </a:solidFill>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128297558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8053893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1188" y="1350963"/>
            <a:ext cx="3902075" cy="4598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5663" y="1350963"/>
            <a:ext cx="3902075" cy="4598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86915443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13063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81518839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2360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683054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19812034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42029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1188" y="1350963"/>
            <a:ext cx="3902075" cy="4598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5663" y="1350963"/>
            <a:ext cx="3902075" cy="4598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70678101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260350"/>
            <a:ext cx="2003425" cy="568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1188" y="260350"/>
            <a:ext cx="5857875" cy="568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5175776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4" name="Rectangle 4"/>
          <p:cNvSpPr>
            <a:spLocks noChangeArrowheads="1"/>
          </p:cNvSpPr>
          <p:nvPr/>
        </p:nvSpPr>
        <p:spPr bwMode="auto">
          <a:xfrm>
            <a:off x="3348038" y="6235700"/>
            <a:ext cx="5111750" cy="414338"/>
          </a:xfrm>
          <a:prstGeom prst="rect">
            <a:avLst/>
          </a:prstGeom>
          <a:noFill/>
          <a:ln w="9525">
            <a:noFill/>
            <a:miter lim="800000"/>
            <a:headEnd/>
            <a:tailEnd/>
          </a:ln>
          <a:effectLst/>
        </p:spPr>
        <p:txBody>
          <a:bodyPr lIns="0" tIns="0" rIns="0" bIns="0" anchor="ctr"/>
          <a:lstStyle/>
          <a:p>
            <a:pPr algn="r">
              <a:defRPr/>
            </a:pPr>
            <a:r>
              <a:rPr lang="en-US" sz="800" dirty="0">
                <a:solidFill>
                  <a:srgbClr val="000000"/>
                </a:solidFill>
              </a:rPr>
              <a:t>     |   </a:t>
            </a:r>
            <a:fld id="{4C97CDE9-0486-44C3-B0FD-00541D29FFC1}" type="slidenum">
              <a:rPr lang="en-US" sz="800">
                <a:solidFill>
                  <a:srgbClr val="000000"/>
                </a:solidFill>
              </a:rPr>
              <a:pPr algn="r">
                <a:defRPr/>
              </a:pPr>
              <a:t>‹#›</a:t>
            </a:fld>
            <a:endParaRPr lang="en-US" sz="800" dirty="0">
              <a:solidFill>
                <a:srgbClr val="000000"/>
              </a:solidFill>
            </a:endParaRPr>
          </a:p>
        </p:txBody>
      </p:sp>
      <p:sp>
        <p:nvSpPr>
          <p:cNvPr id="5" name="Text Box 6"/>
          <p:cNvSpPr txBox="1">
            <a:spLocks noChangeArrowheads="1"/>
          </p:cNvSpPr>
          <p:nvPr/>
        </p:nvSpPr>
        <p:spPr bwMode="auto">
          <a:xfrm>
            <a:off x="8078788" y="6342063"/>
            <a:ext cx="857250" cy="334962"/>
          </a:xfrm>
          <a:prstGeom prst="rect">
            <a:avLst/>
          </a:prstGeom>
          <a:noFill/>
          <a:ln w="9525" algn="ctr">
            <a:noFill/>
            <a:miter lim="800000"/>
            <a:headEnd/>
            <a:tailEnd/>
          </a:ln>
          <a:effectLst/>
        </p:spPr>
        <p:txBody>
          <a:bodyPr>
            <a:spAutoFit/>
          </a:bodyPr>
          <a:lstStyle/>
          <a:p>
            <a:pPr eaLnBrk="0" hangingPunct="0">
              <a:spcBef>
                <a:spcPct val="50000"/>
              </a:spcBef>
              <a:defRPr/>
            </a:pPr>
            <a:endParaRPr lang="en-US" sz="1600" dirty="0">
              <a:solidFill>
                <a:srgbClr val="1F60A9"/>
              </a:solidFill>
            </a:endParaRPr>
          </a:p>
        </p:txBody>
      </p:sp>
      <p:pic>
        <p:nvPicPr>
          <p:cNvPr id="6" name="Picture 9" descr="SANOFI_DIABETES_without_tagline.jpg"/>
          <p:cNvPicPr>
            <a:picLocks noChangeAspect="1"/>
          </p:cNvPicPr>
          <p:nvPr/>
        </p:nvPicPr>
        <p:blipFill>
          <a:blip r:embed="rId3" cstate="print"/>
          <a:srcRect/>
          <a:stretch>
            <a:fillRect/>
          </a:stretch>
        </p:blipFill>
        <p:spPr bwMode="auto">
          <a:xfrm>
            <a:off x="642938" y="6278563"/>
            <a:ext cx="3000375" cy="365125"/>
          </a:xfrm>
          <a:prstGeom prst="rect">
            <a:avLst/>
          </a:prstGeom>
          <a:noFill/>
          <a:ln w="9525">
            <a:noFill/>
            <a:miter lim="800000"/>
            <a:headEnd/>
            <a:tailEnd/>
          </a:ln>
        </p:spPr>
      </p:pic>
      <p:sp>
        <p:nvSpPr>
          <p:cNvPr id="29698" name="Rectangle 2"/>
          <p:cNvSpPr>
            <a:spLocks noGrp="1" noChangeArrowheads="1"/>
          </p:cNvSpPr>
          <p:nvPr>
            <p:ph type="ctrTitle"/>
          </p:nvPr>
        </p:nvSpPr>
        <p:spPr>
          <a:xfrm>
            <a:off x="1371600" y="2130425"/>
            <a:ext cx="5986482" cy="1946275"/>
          </a:xfrm>
        </p:spPr>
        <p:txBody>
          <a:bodyPr anchor="t"/>
          <a:lstStyle>
            <a:lvl1pPr>
              <a:defRPr sz="4400" b="0">
                <a:solidFill>
                  <a:schemeClr val="bg1"/>
                </a:solidFill>
                <a:effectLst>
                  <a:outerShdw blurRad="38100" dist="38100" dir="2700000" algn="tl">
                    <a:srgbClr val="000000">
                      <a:alpha val="43137"/>
                    </a:srgbClr>
                  </a:outerShdw>
                </a:effectLst>
                <a:latin typeface="Calibri" pitchFamily="34" charset="0"/>
                <a:cs typeface="Calibri" pitchFamily="34" charset="0"/>
              </a:defRPr>
            </a:lvl1pPr>
          </a:lstStyle>
          <a:p>
            <a:r>
              <a:rPr lang="en-US" smtClean="0"/>
              <a:t>Click to edit Master title style</a:t>
            </a:r>
            <a:endParaRPr lang="en-US" dirty="0"/>
          </a:p>
        </p:txBody>
      </p:sp>
      <p:sp>
        <p:nvSpPr>
          <p:cNvPr id="29699" name="Rectangle 3"/>
          <p:cNvSpPr>
            <a:spLocks noGrp="1" noChangeArrowheads="1"/>
          </p:cNvSpPr>
          <p:nvPr>
            <p:ph type="subTitle" idx="1"/>
          </p:nvPr>
        </p:nvSpPr>
        <p:spPr>
          <a:xfrm>
            <a:off x="1371600" y="4184650"/>
            <a:ext cx="5110163" cy="1454150"/>
          </a:xfrm>
        </p:spPr>
        <p:txBody>
          <a:bodyPr/>
          <a:lstStyle>
            <a:lvl1pPr marL="0" indent="0">
              <a:buFont typeface="Trebuchet MS" pitchFamily="34" charset="0"/>
              <a:buNone/>
              <a:defRPr sz="2800">
                <a:latin typeface="Calibri" pitchFamily="34" charset="0"/>
                <a:cs typeface="Calibri" pitchFamily="34" charset="0"/>
              </a:defRPr>
            </a:lvl1pPr>
          </a:lstStyle>
          <a:p>
            <a:r>
              <a:rPr lang="en-US" smtClean="0"/>
              <a:t>Click to edit Master subtitle style</a:t>
            </a:r>
            <a:endParaRPr lang="en-US" dirty="0"/>
          </a:p>
        </p:txBody>
      </p:sp>
    </p:spTree>
    <p:extLst>
      <p:ext uri="{BB962C8B-B14F-4D97-AF65-F5344CB8AC3E}">
        <p14:creationId xmlns:p14="http://schemas.microsoft.com/office/powerpoint/2010/main" val="241975203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000">
                <a:latin typeface="Calibri" pitchFamily="34" charset="0"/>
                <a:cs typeface="Calibri" pitchFamily="34" charset="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defRPr sz="2600">
                <a:latin typeface="Calibri" pitchFamily="34" charset="0"/>
                <a:cs typeface="Calibri" pitchFamily="34" charset="0"/>
              </a:defRPr>
            </a:lvl1pPr>
            <a:lvl2pPr>
              <a:defRPr sz="1800">
                <a:solidFill>
                  <a:schemeClr val="accent6">
                    <a:lumMod val="60000"/>
                    <a:lumOff val="40000"/>
                  </a:schemeClr>
                </a:solidFill>
                <a:latin typeface="Calibri" pitchFamily="34" charset="0"/>
                <a:cs typeface="Calibri" pitchFamily="34" charset="0"/>
              </a:defRPr>
            </a:lvl2pPr>
            <a:lvl3pPr>
              <a:defRPr>
                <a:solidFill>
                  <a:schemeClr val="bg1">
                    <a:lumMod val="50000"/>
                  </a:schemeClr>
                </a:solidFill>
                <a:latin typeface="Calibri" pitchFamily="34" charset="0"/>
                <a:cs typeface="Calibri" pitchFamily="34" charset="0"/>
              </a:defRPr>
            </a:lvl3pPr>
            <a:lvl4pPr>
              <a:defRPr>
                <a:solidFill>
                  <a:schemeClr val="bg1">
                    <a:lumMod val="65000"/>
                  </a:schemeClr>
                </a:solidFill>
                <a:latin typeface="Calibri" pitchFamily="34" charset="0"/>
                <a:cs typeface="Calibri" pitchFamily="34" charset="0"/>
              </a:defRPr>
            </a:lvl4pPr>
            <a:lvl5pPr>
              <a:defRPr>
                <a:latin typeface="Calibri" pitchFamily="34" charset="0"/>
                <a:cs typeface="Calibr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299145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36105912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11188" y="1350963"/>
            <a:ext cx="3902075" cy="4598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65663" y="1350963"/>
            <a:ext cx="3902075" cy="45989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07314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6507432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89515948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26584026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4462755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651472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1884816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43924157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1463" y="260350"/>
            <a:ext cx="2003425" cy="56896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11188" y="260350"/>
            <a:ext cx="5857875" cy="5689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3119528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0241215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931943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9051879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4621725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w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wm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theme" Target="../theme/theme3.xml"/><Relationship Id="rId3" Type="http://schemas.openxmlformats.org/officeDocument/2006/relationships/slideLayout" Target="../slideLayouts/slideLayout25.xml"/><Relationship Id="rId7" Type="http://schemas.openxmlformats.org/officeDocument/2006/relationships/slideLayout" Target="../slideLayouts/slideLayout29.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5" Type="http://schemas.openxmlformats.org/officeDocument/2006/relationships/slideLayout" Target="../slideLayouts/slideLayout27.xml"/><Relationship Id="rId10" Type="http://schemas.openxmlformats.org/officeDocument/2006/relationships/image" Target="../media/image5.jpeg"/><Relationship Id="rId4" Type="http://schemas.openxmlformats.org/officeDocument/2006/relationships/slideLayout" Target="../slideLayouts/slideLayout26.xml"/><Relationship Id="rId9" Type="http://schemas.openxmlformats.org/officeDocument/2006/relationships/image" Target="../media/image4.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1.wmf"/><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4.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 Id="rId14" Type="http://schemas.openxmlformats.org/officeDocument/2006/relationships/image" Target="../media/image2.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1.wmf"/><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theme" Target="../theme/theme5.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4213" y="260350"/>
            <a:ext cx="7940675" cy="90011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CLIQUEZ POUR MODIFIER LE STYLE DU TITRE</a:t>
            </a:r>
          </a:p>
        </p:txBody>
      </p:sp>
      <p:sp>
        <p:nvSpPr>
          <p:cNvPr id="7171" name="Rectangle 3"/>
          <p:cNvSpPr>
            <a:spLocks noGrp="1" noChangeArrowheads="1"/>
          </p:cNvSpPr>
          <p:nvPr>
            <p:ph type="body" idx="1"/>
          </p:nvPr>
        </p:nvSpPr>
        <p:spPr bwMode="auto">
          <a:xfrm>
            <a:off x="611188" y="1350963"/>
            <a:ext cx="7956550" cy="45989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28676" name="Rectangle 4"/>
          <p:cNvSpPr>
            <a:spLocks noChangeArrowheads="1"/>
          </p:cNvSpPr>
          <p:nvPr/>
        </p:nvSpPr>
        <p:spPr bwMode="auto">
          <a:xfrm>
            <a:off x="3455988" y="6235700"/>
            <a:ext cx="5111750" cy="414338"/>
          </a:xfrm>
          <a:prstGeom prst="rect">
            <a:avLst/>
          </a:prstGeom>
          <a:noFill/>
          <a:ln w="9525">
            <a:noFill/>
            <a:miter lim="800000"/>
            <a:headEnd/>
            <a:tailEnd/>
          </a:ln>
          <a:effectLst/>
        </p:spPr>
        <p:txBody>
          <a:bodyPr lIns="0" tIns="0" rIns="0" bIns="0" anchor="ctr"/>
          <a:lstStyle/>
          <a:p>
            <a:pPr algn="r">
              <a:defRPr/>
            </a:pPr>
            <a:r>
              <a:rPr lang="en-US" sz="800" dirty="0">
                <a:solidFill>
                  <a:srgbClr val="000000"/>
                </a:solidFill>
              </a:rPr>
              <a:t>     |   </a:t>
            </a:r>
            <a:fld id="{3A4DE448-756D-493D-8C25-FBA4FBCB4290}" type="slidenum">
              <a:rPr lang="en-US" sz="800">
                <a:solidFill>
                  <a:srgbClr val="000000"/>
                </a:solidFill>
              </a:rPr>
              <a:pPr algn="r">
                <a:defRPr/>
              </a:pPr>
              <a:t>‹#›</a:t>
            </a:fld>
            <a:endParaRPr lang="en-US" sz="800" dirty="0">
              <a:solidFill>
                <a:srgbClr val="000000"/>
              </a:solidFill>
            </a:endParaRPr>
          </a:p>
        </p:txBody>
      </p:sp>
      <p:sp>
        <p:nvSpPr>
          <p:cNvPr id="28678" name="Text Box 6"/>
          <p:cNvSpPr txBox="1">
            <a:spLocks noChangeArrowheads="1"/>
          </p:cNvSpPr>
          <p:nvPr/>
        </p:nvSpPr>
        <p:spPr bwMode="auto">
          <a:xfrm>
            <a:off x="7758113" y="6521450"/>
            <a:ext cx="1385887" cy="336550"/>
          </a:xfrm>
          <a:prstGeom prst="rect">
            <a:avLst/>
          </a:prstGeom>
          <a:noFill/>
          <a:ln w="9525" algn="ctr">
            <a:noFill/>
            <a:miter lim="800000"/>
            <a:headEnd/>
            <a:tailEnd/>
          </a:ln>
          <a:effectLst/>
        </p:spPr>
        <p:txBody>
          <a:bodyPr>
            <a:spAutoFit/>
          </a:bodyPr>
          <a:lstStyle/>
          <a:p>
            <a:pPr eaLnBrk="0" hangingPunct="0">
              <a:spcBef>
                <a:spcPct val="50000"/>
              </a:spcBef>
              <a:defRPr/>
            </a:pPr>
            <a:endParaRPr lang="en-US" sz="1600" dirty="0">
              <a:solidFill>
                <a:srgbClr val="1F60A9"/>
              </a:solidFill>
            </a:endParaRPr>
          </a:p>
        </p:txBody>
      </p:sp>
      <p:pic>
        <p:nvPicPr>
          <p:cNvPr id="7174" name="Picture 6" descr="SANOFI_DIABETES_without_tagline.jpg"/>
          <p:cNvPicPr>
            <a:picLocks noChangeAspect="1"/>
          </p:cNvPicPr>
          <p:nvPr/>
        </p:nvPicPr>
        <p:blipFill>
          <a:blip r:embed="rId14" cstate="print"/>
          <a:srcRect/>
          <a:stretch>
            <a:fillRect/>
          </a:stretch>
        </p:blipFill>
        <p:spPr bwMode="auto">
          <a:xfrm>
            <a:off x="642938" y="6278563"/>
            <a:ext cx="3000375" cy="365125"/>
          </a:xfrm>
          <a:prstGeom prst="rect">
            <a:avLst/>
          </a:prstGeom>
          <a:noFill/>
          <a:ln w="9525">
            <a:noFill/>
            <a:miter lim="800000"/>
            <a:headEnd/>
            <a:tailEnd/>
          </a:ln>
        </p:spPr>
      </p:pic>
    </p:spTree>
    <p:extLst>
      <p:ext uri="{BB962C8B-B14F-4D97-AF65-F5344CB8AC3E}">
        <p14:creationId xmlns:p14="http://schemas.microsoft.com/office/powerpoint/2010/main" val="42485087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fontAlgn="base" hangingPunct="1">
        <a:spcBef>
          <a:spcPct val="0"/>
        </a:spcBef>
        <a:spcAft>
          <a:spcPct val="0"/>
        </a:spcAft>
        <a:defRPr lang="en-US" sz="3000" dirty="0">
          <a:solidFill>
            <a:schemeClr val="bg2"/>
          </a:solidFill>
          <a:latin typeface="Calibri" pitchFamily="34" charset="0"/>
          <a:ea typeface="Calibri" pitchFamily="34" charset="0"/>
          <a:cs typeface="Calibri" pitchFamily="34" charset="0"/>
        </a:defRPr>
      </a:lvl1pPr>
      <a:lvl2pPr algn="l" rtl="0" eaLnBrk="1" fontAlgn="base" hangingPunct="1">
        <a:spcBef>
          <a:spcPct val="0"/>
        </a:spcBef>
        <a:spcAft>
          <a:spcPct val="0"/>
        </a:spcAft>
        <a:defRPr sz="3000">
          <a:solidFill>
            <a:schemeClr val="bg2"/>
          </a:solidFill>
          <a:latin typeface="Calibri" pitchFamily="34" charset="0"/>
          <a:ea typeface="Calibri" pitchFamily="34" charset="0"/>
          <a:cs typeface="Calibri" pitchFamily="34" charset="0"/>
        </a:defRPr>
      </a:lvl2pPr>
      <a:lvl3pPr algn="l" rtl="0" eaLnBrk="1" fontAlgn="base" hangingPunct="1">
        <a:spcBef>
          <a:spcPct val="0"/>
        </a:spcBef>
        <a:spcAft>
          <a:spcPct val="0"/>
        </a:spcAft>
        <a:defRPr sz="3000">
          <a:solidFill>
            <a:schemeClr val="bg2"/>
          </a:solidFill>
          <a:latin typeface="Calibri" pitchFamily="34" charset="0"/>
          <a:ea typeface="Calibri" pitchFamily="34" charset="0"/>
          <a:cs typeface="Calibri" pitchFamily="34" charset="0"/>
        </a:defRPr>
      </a:lvl3pPr>
      <a:lvl4pPr algn="l" rtl="0" eaLnBrk="1" fontAlgn="base" hangingPunct="1">
        <a:spcBef>
          <a:spcPct val="0"/>
        </a:spcBef>
        <a:spcAft>
          <a:spcPct val="0"/>
        </a:spcAft>
        <a:defRPr sz="3000">
          <a:solidFill>
            <a:schemeClr val="bg2"/>
          </a:solidFill>
          <a:latin typeface="Calibri" pitchFamily="34" charset="0"/>
          <a:ea typeface="Calibri" pitchFamily="34" charset="0"/>
          <a:cs typeface="Calibri" pitchFamily="34" charset="0"/>
        </a:defRPr>
      </a:lvl4pPr>
      <a:lvl5pPr algn="l" rtl="0" eaLnBrk="1" fontAlgn="base" hangingPunct="1">
        <a:spcBef>
          <a:spcPct val="0"/>
        </a:spcBef>
        <a:spcAft>
          <a:spcPct val="0"/>
        </a:spcAft>
        <a:defRPr sz="3000">
          <a:solidFill>
            <a:schemeClr val="bg2"/>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000">
          <a:solidFill>
            <a:schemeClr val="bg2"/>
          </a:solidFill>
          <a:latin typeface="Arial" charset="0"/>
          <a:cs typeface="Arial" charset="0"/>
        </a:defRPr>
      </a:lvl6pPr>
      <a:lvl7pPr marL="914400" algn="l" rtl="0" eaLnBrk="1" fontAlgn="base" hangingPunct="1">
        <a:spcBef>
          <a:spcPct val="0"/>
        </a:spcBef>
        <a:spcAft>
          <a:spcPct val="0"/>
        </a:spcAft>
        <a:defRPr sz="3000">
          <a:solidFill>
            <a:schemeClr val="bg2"/>
          </a:solidFill>
          <a:latin typeface="Arial" charset="0"/>
          <a:cs typeface="Arial" charset="0"/>
        </a:defRPr>
      </a:lvl7pPr>
      <a:lvl8pPr marL="1371600" algn="l" rtl="0" eaLnBrk="1" fontAlgn="base" hangingPunct="1">
        <a:spcBef>
          <a:spcPct val="0"/>
        </a:spcBef>
        <a:spcAft>
          <a:spcPct val="0"/>
        </a:spcAft>
        <a:defRPr sz="3000">
          <a:solidFill>
            <a:schemeClr val="bg2"/>
          </a:solidFill>
          <a:latin typeface="Arial" charset="0"/>
          <a:cs typeface="Arial" charset="0"/>
        </a:defRPr>
      </a:lvl8pPr>
      <a:lvl9pPr marL="1828800" algn="l" rtl="0" eaLnBrk="1" fontAlgn="base" hangingPunct="1">
        <a:spcBef>
          <a:spcPct val="0"/>
        </a:spcBef>
        <a:spcAft>
          <a:spcPct val="0"/>
        </a:spcAft>
        <a:defRPr sz="3000">
          <a:solidFill>
            <a:schemeClr val="bg2"/>
          </a:solidFill>
          <a:latin typeface="Arial" charset="0"/>
          <a:cs typeface="Arial" charset="0"/>
        </a:defRPr>
      </a:lvl9pPr>
    </p:titleStyle>
    <p:bodyStyle>
      <a:lvl1pPr marL="342900" indent="-342900" algn="l" rtl="0" eaLnBrk="1" fontAlgn="base" hangingPunct="1">
        <a:spcBef>
          <a:spcPct val="20000"/>
        </a:spcBef>
        <a:spcAft>
          <a:spcPct val="0"/>
        </a:spcAft>
        <a:buClr>
          <a:srgbClr val="BCA36A"/>
        </a:buClr>
        <a:buSzPct val="130000"/>
        <a:buFont typeface="Trebuchet MS" pitchFamily="34" charset="0"/>
        <a:buChar char="●"/>
        <a:defRPr lang="en-US" sz="2600" dirty="0">
          <a:solidFill>
            <a:srgbClr val="444492"/>
          </a:solidFill>
          <a:latin typeface="Calibri" pitchFamily="34" charset="0"/>
          <a:ea typeface="Calibri" pitchFamily="34" charset="0"/>
          <a:cs typeface="Calibri" pitchFamily="34" charset="0"/>
        </a:defRPr>
      </a:lvl1pPr>
      <a:lvl2pPr marL="742950" indent="-285750" algn="l" rtl="0" eaLnBrk="1" fontAlgn="base" hangingPunct="1">
        <a:spcBef>
          <a:spcPct val="20000"/>
        </a:spcBef>
        <a:spcAft>
          <a:spcPct val="0"/>
        </a:spcAft>
        <a:buClr>
          <a:srgbClr val="ACB317"/>
        </a:buClr>
        <a:buFont typeface="Trebuchet MS" pitchFamily="34" charset="0"/>
        <a:buChar char="●"/>
        <a:defRPr lang="en-US" b="1" dirty="0">
          <a:solidFill>
            <a:srgbClr val="6B6BCF"/>
          </a:solidFill>
          <a:latin typeface="Calibri" pitchFamily="34" charset="0"/>
          <a:ea typeface="Calibri" pitchFamily="34" charset="0"/>
          <a:cs typeface="Calibri" pitchFamily="34" charset="0"/>
        </a:defRPr>
      </a:lvl2pPr>
      <a:lvl3pPr marL="1143000" indent="-228600" algn="l" rtl="0" eaLnBrk="1" fontAlgn="base" hangingPunct="1">
        <a:spcBef>
          <a:spcPct val="20000"/>
        </a:spcBef>
        <a:spcAft>
          <a:spcPct val="0"/>
        </a:spcAft>
        <a:buClr>
          <a:srgbClr val="444492"/>
        </a:buClr>
        <a:buChar char="•"/>
        <a:defRPr lang="en-US" sz="1600" dirty="0">
          <a:solidFill>
            <a:srgbClr val="7F7F7F"/>
          </a:solidFill>
          <a:latin typeface="Calibri" pitchFamily="34" charset="0"/>
          <a:ea typeface="Calibri" pitchFamily="34" charset="0"/>
          <a:cs typeface="Calibri" pitchFamily="34" charset="0"/>
        </a:defRPr>
      </a:lvl3pPr>
      <a:lvl4pPr marL="1600200" indent="-228600" algn="l" rtl="0" eaLnBrk="1" fontAlgn="base" hangingPunct="1">
        <a:spcBef>
          <a:spcPct val="20000"/>
        </a:spcBef>
        <a:spcAft>
          <a:spcPct val="0"/>
        </a:spcAft>
        <a:buClr>
          <a:srgbClr val="ED5B43"/>
        </a:buClr>
        <a:buChar char="•"/>
        <a:defRPr lang="en-US" sz="1600" dirty="0">
          <a:solidFill>
            <a:srgbClr val="A6A6A6"/>
          </a:solidFill>
          <a:latin typeface="Calibri" pitchFamily="34" charset="0"/>
          <a:ea typeface="Calibri" pitchFamily="34" charset="0"/>
          <a:cs typeface="Calibri" pitchFamily="34" charset="0"/>
        </a:defRPr>
      </a:lvl4pPr>
      <a:lvl5pPr marL="2057400" indent="-228600" algn="l" rtl="0" eaLnBrk="1" fontAlgn="base" hangingPunct="1">
        <a:spcBef>
          <a:spcPct val="20000"/>
        </a:spcBef>
        <a:spcAft>
          <a:spcPct val="0"/>
        </a:spcAft>
        <a:buClr>
          <a:srgbClr val="ED5B43"/>
        </a:buClr>
        <a:buChar char="•"/>
        <a:defRPr lang="en-US" sz="1600" dirty="0">
          <a:solidFill>
            <a:srgbClr val="AAAAAA"/>
          </a:solidFill>
          <a:latin typeface="Calibri" pitchFamily="34" charset="0"/>
          <a:ea typeface="Calibri" pitchFamily="34" charset="0"/>
          <a:cs typeface="Calibri" pitchFamily="34" charset="0"/>
        </a:defRPr>
      </a:lvl5pPr>
      <a:lvl6pPr marL="2514600" indent="-228600" algn="l" rtl="0" eaLnBrk="1" fontAlgn="base" hangingPunct="1">
        <a:spcBef>
          <a:spcPct val="20000"/>
        </a:spcBef>
        <a:spcAft>
          <a:spcPct val="0"/>
        </a:spcAft>
        <a:buClr>
          <a:srgbClr val="ED5B43"/>
        </a:buClr>
        <a:buChar char="•"/>
        <a:defRPr sz="1600">
          <a:solidFill>
            <a:srgbClr val="AAAAAA"/>
          </a:solidFill>
          <a:latin typeface="+mn-lt"/>
          <a:cs typeface="+mn-cs"/>
        </a:defRPr>
      </a:lvl6pPr>
      <a:lvl7pPr marL="2971800" indent="-228600" algn="l" rtl="0" eaLnBrk="1" fontAlgn="base" hangingPunct="1">
        <a:spcBef>
          <a:spcPct val="20000"/>
        </a:spcBef>
        <a:spcAft>
          <a:spcPct val="0"/>
        </a:spcAft>
        <a:buClr>
          <a:srgbClr val="ED5B43"/>
        </a:buClr>
        <a:buChar char="•"/>
        <a:defRPr sz="1600">
          <a:solidFill>
            <a:srgbClr val="AAAAAA"/>
          </a:solidFill>
          <a:latin typeface="+mn-lt"/>
          <a:cs typeface="+mn-cs"/>
        </a:defRPr>
      </a:lvl7pPr>
      <a:lvl8pPr marL="3429000" indent="-228600" algn="l" rtl="0" eaLnBrk="1" fontAlgn="base" hangingPunct="1">
        <a:spcBef>
          <a:spcPct val="20000"/>
        </a:spcBef>
        <a:spcAft>
          <a:spcPct val="0"/>
        </a:spcAft>
        <a:buClr>
          <a:srgbClr val="ED5B43"/>
        </a:buClr>
        <a:buChar char="•"/>
        <a:defRPr sz="1600">
          <a:solidFill>
            <a:srgbClr val="AAAAAA"/>
          </a:solidFill>
          <a:latin typeface="+mn-lt"/>
          <a:cs typeface="+mn-cs"/>
        </a:defRPr>
      </a:lvl8pPr>
      <a:lvl9pPr marL="3886200" indent="-228600" algn="l" rtl="0" eaLnBrk="1" fontAlgn="base" hangingPunct="1">
        <a:spcBef>
          <a:spcPct val="20000"/>
        </a:spcBef>
        <a:spcAft>
          <a:spcPct val="0"/>
        </a:spcAft>
        <a:buClr>
          <a:srgbClr val="ED5B43"/>
        </a:buClr>
        <a:buChar char="•"/>
        <a:defRPr sz="1600">
          <a:solidFill>
            <a:srgbClr val="AAAAAA"/>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4213" y="260350"/>
            <a:ext cx="7940675" cy="90011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CLIQUEZ POUR MODIFIER LE STYLE DU TITRE</a:t>
            </a:r>
          </a:p>
        </p:txBody>
      </p:sp>
      <p:sp>
        <p:nvSpPr>
          <p:cNvPr id="7171" name="Rectangle 3"/>
          <p:cNvSpPr>
            <a:spLocks noGrp="1" noChangeArrowheads="1"/>
          </p:cNvSpPr>
          <p:nvPr>
            <p:ph type="body" idx="1"/>
          </p:nvPr>
        </p:nvSpPr>
        <p:spPr bwMode="auto">
          <a:xfrm>
            <a:off x="611188" y="1350963"/>
            <a:ext cx="7956550" cy="45989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28676" name="Rectangle 4"/>
          <p:cNvSpPr>
            <a:spLocks noChangeArrowheads="1"/>
          </p:cNvSpPr>
          <p:nvPr/>
        </p:nvSpPr>
        <p:spPr bwMode="auto">
          <a:xfrm>
            <a:off x="3455988" y="6235700"/>
            <a:ext cx="5111750" cy="414338"/>
          </a:xfrm>
          <a:prstGeom prst="rect">
            <a:avLst/>
          </a:prstGeom>
          <a:noFill/>
          <a:ln w="9525">
            <a:noFill/>
            <a:miter lim="800000"/>
            <a:headEnd/>
            <a:tailEnd/>
          </a:ln>
          <a:effectLst/>
        </p:spPr>
        <p:txBody>
          <a:bodyPr lIns="0" tIns="0" rIns="0" bIns="0" anchor="ctr"/>
          <a:lstStyle/>
          <a:p>
            <a:pPr algn="r">
              <a:defRPr/>
            </a:pPr>
            <a:r>
              <a:rPr lang="en-US" sz="800" dirty="0">
                <a:solidFill>
                  <a:srgbClr val="000000"/>
                </a:solidFill>
              </a:rPr>
              <a:t>     |   </a:t>
            </a:r>
            <a:fld id="{3A4DE448-756D-493D-8C25-FBA4FBCB4290}" type="slidenum">
              <a:rPr lang="en-US" sz="800">
                <a:solidFill>
                  <a:srgbClr val="000000"/>
                </a:solidFill>
              </a:rPr>
              <a:pPr algn="r">
                <a:defRPr/>
              </a:pPr>
              <a:t>‹#›</a:t>
            </a:fld>
            <a:endParaRPr lang="en-US" sz="800" dirty="0">
              <a:solidFill>
                <a:srgbClr val="000000"/>
              </a:solidFill>
            </a:endParaRPr>
          </a:p>
        </p:txBody>
      </p:sp>
      <p:sp>
        <p:nvSpPr>
          <p:cNvPr id="28678" name="Text Box 6"/>
          <p:cNvSpPr txBox="1">
            <a:spLocks noChangeArrowheads="1"/>
          </p:cNvSpPr>
          <p:nvPr/>
        </p:nvSpPr>
        <p:spPr bwMode="auto">
          <a:xfrm>
            <a:off x="7758113" y="6521450"/>
            <a:ext cx="1385887" cy="336550"/>
          </a:xfrm>
          <a:prstGeom prst="rect">
            <a:avLst/>
          </a:prstGeom>
          <a:noFill/>
          <a:ln w="9525" algn="ctr">
            <a:noFill/>
            <a:miter lim="800000"/>
            <a:headEnd/>
            <a:tailEnd/>
          </a:ln>
          <a:effectLst/>
        </p:spPr>
        <p:txBody>
          <a:bodyPr>
            <a:spAutoFit/>
          </a:bodyPr>
          <a:lstStyle/>
          <a:p>
            <a:pPr eaLnBrk="0" hangingPunct="0">
              <a:spcBef>
                <a:spcPct val="50000"/>
              </a:spcBef>
              <a:defRPr/>
            </a:pPr>
            <a:endParaRPr lang="en-US" sz="1600" dirty="0">
              <a:solidFill>
                <a:srgbClr val="1F60A9"/>
              </a:solidFill>
            </a:endParaRPr>
          </a:p>
        </p:txBody>
      </p:sp>
      <p:pic>
        <p:nvPicPr>
          <p:cNvPr id="7174" name="Picture 6" descr="SANOFI_DIABETES_without_tagline.jpg"/>
          <p:cNvPicPr>
            <a:picLocks noChangeAspect="1"/>
          </p:cNvPicPr>
          <p:nvPr/>
        </p:nvPicPr>
        <p:blipFill>
          <a:blip r:embed="rId14" cstate="print"/>
          <a:srcRect/>
          <a:stretch>
            <a:fillRect/>
          </a:stretch>
        </p:blipFill>
        <p:spPr bwMode="auto">
          <a:xfrm>
            <a:off x="642938" y="6278563"/>
            <a:ext cx="3000375" cy="365125"/>
          </a:xfrm>
          <a:prstGeom prst="rect">
            <a:avLst/>
          </a:prstGeom>
          <a:noFill/>
          <a:ln w="9525">
            <a:noFill/>
            <a:miter lim="800000"/>
            <a:headEnd/>
            <a:tailEnd/>
          </a:ln>
        </p:spPr>
      </p:pic>
    </p:spTree>
    <p:extLst>
      <p:ext uri="{BB962C8B-B14F-4D97-AF65-F5344CB8AC3E}">
        <p14:creationId xmlns:p14="http://schemas.microsoft.com/office/powerpoint/2010/main" val="424850872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fontAlgn="base" hangingPunct="1">
        <a:spcBef>
          <a:spcPct val="0"/>
        </a:spcBef>
        <a:spcAft>
          <a:spcPct val="0"/>
        </a:spcAft>
        <a:defRPr lang="en-US" sz="3000" dirty="0">
          <a:solidFill>
            <a:schemeClr val="bg2"/>
          </a:solidFill>
          <a:latin typeface="Calibri" pitchFamily="34" charset="0"/>
          <a:ea typeface="Calibri" pitchFamily="34" charset="0"/>
          <a:cs typeface="Calibri" pitchFamily="34" charset="0"/>
        </a:defRPr>
      </a:lvl1pPr>
      <a:lvl2pPr algn="l" rtl="0" eaLnBrk="1" fontAlgn="base" hangingPunct="1">
        <a:spcBef>
          <a:spcPct val="0"/>
        </a:spcBef>
        <a:spcAft>
          <a:spcPct val="0"/>
        </a:spcAft>
        <a:defRPr sz="3000">
          <a:solidFill>
            <a:schemeClr val="bg2"/>
          </a:solidFill>
          <a:latin typeface="Calibri" pitchFamily="34" charset="0"/>
          <a:ea typeface="Calibri" pitchFamily="34" charset="0"/>
          <a:cs typeface="Calibri" pitchFamily="34" charset="0"/>
        </a:defRPr>
      </a:lvl2pPr>
      <a:lvl3pPr algn="l" rtl="0" eaLnBrk="1" fontAlgn="base" hangingPunct="1">
        <a:spcBef>
          <a:spcPct val="0"/>
        </a:spcBef>
        <a:spcAft>
          <a:spcPct val="0"/>
        </a:spcAft>
        <a:defRPr sz="3000">
          <a:solidFill>
            <a:schemeClr val="bg2"/>
          </a:solidFill>
          <a:latin typeface="Calibri" pitchFamily="34" charset="0"/>
          <a:ea typeface="Calibri" pitchFamily="34" charset="0"/>
          <a:cs typeface="Calibri" pitchFamily="34" charset="0"/>
        </a:defRPr>
      </a:lvl3pPr>
      <a:lvl4pPr algn="l" rtl="0" eaLnBrk="1" fontAlgn="base" hangingPunct="1">
        <a:spcBef>
          <a:spcPct val="0"/>
        </a:spcBef>
        <a:spcAft>
          <a:spcPct val="0"/>
        </a:spcAft>
        <a:defRPr sz="3000">
          <a:solidFill>
            <a:schemeClr val="bg2"/>
          </a:solidFill>
          <a:latin typeface="Calibri" pitchFamily="34" charset="0"/>
          <a:ea typeface="Calibri" pitchFamily="34" charset="0"/>
          <a:cs typeface="Calibri" pitchFamily="34" charset="0"/>
        </a:defRPr>
      </a:lvl4pPr>
      <a:lvl5pPr algn="l" rtl="0" eaLnBrk="1" fontAlgn="base" hangingPunct="1">
        <a:spcBef>
          <a:spcPct val="0"/>
        </a:spcBef>
        <a:spcAft>
          <a:spcPct val="0"/>
        </a:spcAft>
        <a:defRPr sz="3000">
          <a:solidFill>
            <a:schemeClr val="bg2"/>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000">
          <a:solidFill>
            <a:schemeClr val="bg2"/>
          </a:solidFill>
          <a:latin typeface="Arial" charset="0"/>
          <a:cs typeface="Arial" charset="0"/>
        </a:defRPr>
      </a:lvl6pPr>
      <a:lvl7pPr marL="914400" algn="l" rtl="0" eaLnBrk="1" fontAlgn="base" hangingPunct="1">
        <a:spcBef>
          <a:spcPct val="0"/>
        </a:spcBef>
        <a:spcAft>
          <a:spcPct val="0"/>
        </a:spcAft>
        <a:defRPr sz="3000">
          <a:solidFill>
            <a:schemeClr val="bg2"/>
          </a:solidFill>
          <a:latin typeface="Arial" charset="0"/>
          <a:cs typeface="Arial" charset="0"/>
        </a:defRPr>
      </a:lvl7pPr>
      <a:lvl8pPr marL="1371600" algn="l" rtl="0" eaLnBrk="1" fontAlgn="base" hangingPunct="1">
        <a:spcBef>
          <a:spcPct val="0"/>
        </a:spcBef>
        <a:spcAft>
          <a:spcPct val="0"/>
        </a:spcAft>
        <a:defRPr sz="3000">
          <a:solidFill>
            <a:schemeClr val="bg2"/>
          </a:solidFill>
          <a:latin typeface="Arial" charset="0"/>
          <a:cs typeface="Arial" charset="0"/>
        </a:defRPr>
      </a:lvl8pPr>
      <a:lvl9pPr marL="1828800" algn="l" rtl="0" eaLnBrk="1" fontAlgn="base" hangingPunct="1">
        <a:spcBef>
          <a:spcPct val="0"/>
        </a:spcBef>
        <a:spcAft>
          <a:spcPct val="0"/>
        </a:spcAft>
        <a:defRPr sz="3000">
          <a:solidFill>
            <a:schemeClr val="bg2"/>
          </a:solidFill>
          <a:latin typeface="Arial" charset="0"/>
          <a:cs typeface="Arial" charset="0"/>
        </a:defRPr>
      </a:lvl9pPr>
    </p:titleStyle>
    <p:bodyStyle>
      <a:lvl1pPr marL="342900" indent="-342900" algn="l" rtl="0" eaLnBrk="1" fontAlgn="base" hangingPunct="1">
        <a:spcBef>
          <a:spcPct val="20000"/>
        </a:spcBef>
        <a:spcAft>
          <a:spcPct val="0"/>
        </a:spcAft>
        <a:buClr>
          <a:srgbClr val="BCA36A"/>
        </a:buClr>
        <a:buSzPct val="130000"/>
        <a:buFont typeface="Trebuchet MS" pitchFamily="34" charset="0"/>
        <a:buChar char="●"/>
        <a:defRPr lang="en-US" sz="2600" dirty="0">
          <a:solidFill>
            <a:srgbClr val="444492"/>
          </a:solidFill>
          <a:latin typeface="Calibri" pitchFamily="34" charset="0"/>
          <a:ea typeface="Calibri" pitchFamily="34" charset="0"/>
          <a:cs typeface="Calibri" pitchFamily="34" charset="0"/>
        </a:defRPr>
      </a:lvl1pPr>
      <a:lvl2pPr marL="742950" indent="-285750" algn="l" rtl="0" eaLnBrk="1" fontAlgn="base" hangingPunct="1">
        <a:spcBef>
          <a:spcPct val="20000"/>
        </a:spcBef>
        <a:spcAft>
          <a:spcPct val="0"/>
        </a:spcAft>
        <a:buClr>
          <a:srgbClr val="ACB317"/>
        </a:buClr>
        <a:buFont typeface="Trebuchet MS" pitchFamily="34" charset="0"/>
        <a:buChar char="●"/>
        <a:defRPr lang="en-US" b="1" dirty="0">
          <a:solidFill>
            <a:srgbClr val="6B6BCF"/>
          </a:solidFill>
          <a:latin typeface="Calibri" pitchFamily="34" charset="0"/>
          <a:ea typeface="Calibri" pitchFamily="34" charset="0"/>
          <a:cs typeface="Calibri" pitchFamily="34" charset="0"/>
        </a:defRPr>
      </a:lvl2pPr>
      <a:lvl3pPr marL="1143000" indent="-228600" algn="l" rtl="0" eaLnBrk="1" fontAlgn="base" hangingPunct="1">
        <a:spcBef>
          <a:spcPct val="20000"/>
        </a:spcBef>
        <a:spcAft>
          <a:spcPct val="0"/>
        </a:spcAft>
        <a:buClr>
          <a:srgbClr val="444492"/>
        </a:buClr>
        <a:buChar char="•"/>
        <a:defRPr lang="en-US" sz="1600" dirty="0">
          <a:solidFill>
            <a:srgbClr val="7F7F7F"/>
          </a:solidFill>
          <a:latin typeface="Calibri" pitchFamily="34" charset="0"/>
          <a:ea typeface="Calibri" pitchFamily="34" charset="0"/>
          <a:cs typeface="Calibri" pitchFamily="34" charset="0"/>
        </a:defRPr>
      </a:lvl3pPr>
      <a:lvl4pPr marL="1600200" indent="-228600" algn="l" rtl="0" eaLnBrk="1" fontAlgn="base" hangingPunct="1">
        <a:spcBef>
          <a:spcPct val="20000"/>
        </a:spcBef>
        <a:spcAft>
          <a:spcPct val="0"/>
        </a:spcAft>
        <a:buClr>
          <a:srgbClr val="ED5B43"/>
        </a:buClr>
        <a:buChar char="•"/>
        <a:defRPr lang="en-US" sz="1600" dirty="0">
          <a:solidFill>
            <a:srgbClr val="A6A6A6"/>
          </a:solidFill>
          <a:latin typeface="Calibri" pitchFamily="34" charset="0"/>
          <a:ea typeface="Calibri" pitchFamily="34" charset="0"/>
          <a:cs typeface="Calibri" pitchFamily="34" charset="0"/>
        </a:defRPr>
      </a:lvl4pPr>
      <a:lvl5pPr marL="2057400" indent="-228600" algn="l" rtl="0" eaLnBrk="1" fontAlgn="base" hangingPunct="1">
        <a:spcBef>
          <a:spcPct val="20000"/>
        </a:spcBef>
        <a:spcAft>
          <a:spcPct val="0"/>
        </a:spcAft>
        <a:buClr>
          <a:srgbClr val="ED5B43"/>
        </a:buClr>
        <a:buChar char="•"/>
        <a:defRPr lang="en-US" sz="1600" dirty="0">
          <a:solidFill>
            <a:srgbClr val="AAAAAA"/>
          </a:solidFill>
          <a:latin typeface="Calibri" pitchFamily="34" charset="0"/>
          <a:ea typeface="Calibri" pitchFamily="34" charset="0"/>
          <a:cs typeface="Calibri" pitchFamily="34" charset="0"/>
        </a:defRPr>
      </a:lvl5pPr>
      <a:lvl6pPr marL="2514600" indent="-228600" algn="l" rtl="0" eaLnBrk="1" fontAlgn="base" hangingPunct="1">
        <a:spcBef>
          <a:spcPct val="20000"/>
        </a:spcBef>
        <a:spcAft>
          <a:spcPct val="0"/>
        </a:spcAft>
        <a:buClr>
          <a:srgbClr val="ED5B43"/>
        </a:buClr>
        <a:buChar char="•"/>
        <a:defRPr sz="1600">
          <a:solidFill>
            <a:srgbClr val="AAAAAA"/>
          </a:solidFill>
          <a:latin typeface="+mn-lt"/>
          <a:cs typeface="+mn-cs"/>
        </a:defRPr>
      </a:lvl6pPr>
      <a:lvl7pPr marL="2971800" indent="-228600" algn="l" rtl="0" eaLnBrk="1" fontAlgn="base" hangingPunct="1">
        <a:spcBef>
          <a:spcPct val="20000"/>
        </a:spcBef>
        <a:spcAft>
          <a:spcPct val="0"/>
        </a:spcAft>
        <a:buClr>
          <a:srgbClr val="ED5B43"/>
        </a:buClr>
        <a:buChar char="•"/>
        <a:defRPr sz="1600">
          <a:solidFill>
            <a:srgbClr val="AAAAAA"/>
          </a:solidFill>
          <a:latin typeface="+mn-lt"/>
          <a:cs typeface="+mn-cs"/>
        </a:defRPr>
      </a:lvl7pPr>
      <a:lvl8pPr marL="3429000" indent="-228600" algn="l" rtl="0" eaLnBrk="1" fontAlgn="base" hangingPunct="1">
        <a:spcBef>
          <a:spcPct val="20000"/>
        </a:spcBef>
        <a:spcAft>
          <a:spcPct val="0"/>
        </a:spcAft>
        <a:buClr>
          <a:srgbClr val="ED5B43"/>
        </a:buClr>
        <a:buChar char="•"/>
        <a:defRPr sz="1600">
          <a:solidFill>
            <a:srgbClr val="AAAAAA"/>
          </a:solidFill>
          <a:latin typeface="+mn-lt"/>
          <a:cs typeface="+mn-cs"/>
        </a:defRPr>
      </a:lvl8pPr>
      <a:lvl9pPr marL="3886200" indent="-228600" algn="l" rtl="0" eaLnBrk="1" fontAlgn="base" hangingPunct="1">
        <a:spcBef>
          <a:spcPct val="20000"/>
        </a:spcBef>
        <a:spcAft>
          <a:spcPct val="0"/>
        </a:spcAft>
        <a:buClr>
          <a:srgbClr val="ED5B43"/>
        </a:buClr>
        <a:buChar char="•"/>
        <a:defRPr sz="1600">
          <a:solidFill>
            <a:srgbClr val="AAAAAA"/>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0"/>
          </a:schemeClr>
        </a:solidFill>
        <a:effectLst/>
      </p:bgPr>
    </p:bg>
    <p:spTree>
      <p:nvGrpSpPr>
        <p:cNvPr id="1" name=""/>
        <p:cNvGrpSpPr/>
        <p:nvPr/>
      </p:nvGrpSpPr>
      <p:grpSpPr>
        <a:xfrm>
          <a:off x="0" y="0"/>
          <a:ext cx="0" cy="0"/>
          <a:chOff x="0" y="0"/>
          <a:chExt cx="0" cy="0"/>
        </a:xfrm>
      </p:grpSpPr>
      <p:pic>
        <p:nvPicPr>
          <p:cNvPr id="20482" name="Picture 1"/>
          <p:cNvPicPr>
            <a:picLocks noChangeAspect="1"/>
          </p:cNvPicPr>
          <p:nvPr userDrawn="1"/>
        </p:nvPicPr>
        <p:blipFill>
          <a:blip r:embed="rId9" cstate="print"/>
          <a:srcRect/>
          <a:stretch>
            <a:fillRect/>
          </a:stretch>
        </p:blipFill>
        <p:spPr bwMode="auto">
          <a:xfrm>
            <a:off x="0" y="0"/>
            <a:ext cx="9144000" cy="6858000"/>
          </a:xfrm>
          <a:prstGeom prst="rect">
            <a:avLst/>
          </a:prstGeom>
          <a:noFill/>
          <a:ln w="9525">
            <a:noFill/>
            <a:miter lim="800000"/>
            <a:headEnd/>
            <a:tailEnd/>
          </a:ln>
        </p:spPr>
      </p:pic>
      <p:sp>
        <p:nvSpPr>
          <p:cNvPr id="1033" name="TextBox 1"/>
          <p:cNvSpPr txBox="1">
            <a:spLocks noChangeArrowheads="1"/>
          </p:cNvSpPr>
          <p:nvPr/>
        </p:nvSpPr>
        <p:spPr bwMode="auto">
          <a:xfrm>
            <a:off x="4227513" y="6053138"/>
            <a:ext cx="184150" cy="369887"/>
          </a:xfrm>
          <a:prstGeom prst="rect">
            <a:avLst/>
          </a:prstGeom>
          <a:noFill/>
          <a:ln>
            <a:noFill/>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fontAlgn="base" hangingPunct="1">
              <a:spcBef>
                <a:spcPct val="0"/>
              </a:spcBef>
              <a:spcAft>
                <a:spcPct val="0"/>
              </a:spcAft>
              <a:defRPr/>
            </a:pPr>
            <a:endParaRPr lang="en-US" sz="1800" smtClean="0">
              <a:solidFill>
                <a:srgbClr val="444492"/>
              </a:solidFill>
            </a:endParaRPr>
          </a:p>
        </p:txBody>
      </p:sp>
      <p:cxnSp>
        <p:nvCxnSpPr>
          <p:cNvPr id="19" name="Straight Connector 18"/>
          <p:cNvCxnSpPr/>
          <p:nvPr/>
        </p:nvCxnSpPr>
        <p:spPr>
          <a:xfrm>
            <a:off x="323850" y="6165850"/>
            <a:ext cx="8569325" cy="26988"/>
          </a:xfrm>
          <a:prstGeom prst="line">
            <a:avLst/>
          </a:prstGeom>
          <a:ln w="12700">
            <a:solidFill>
              <a:schemeClr val="bg1">
                <a:lumMod val="50000"/>
              </a:schemeClr>
            </a:solidFill>
          </a:ln>
          <a:effectLst/>
        </p:spPr>
        <p:style>
          <a:lnRef idx="2">
            <a:schemeClr val="accent1"/>
          </a:lnRef>
          <a:fillRef idx="0">
            <a:schemeClr val="accent1"/>
          </a:fillRef>
          <a:effectRef idx="1">
            <a:schemeClr val="accent1"/>
          </a:effectRef>
          <a:fontRef idx="minor">
            <a:schemeClr val="tx1"/>
          </a:fontRef>
        </p:style>
      </p:cxnSp>
      <p:pic>
        <p:nvPicPr>
          <p:cNvPr id="20486" name="Picture 47" descr="Logo-SANOFI_diabete"/>
          <p:cNvPicPr>
            <a:picLocks noChangeAspect="1" noChangeArrowheads="1"/>
          </p:cNvPicPr>
          <p:nvPr/>
        </p:nvPicPr>
        <p:blipFill>
          <a:blip r:embed="rId10" cstate="print"/>
          <a:srcRect/>
          <a:stretch>
            <a:fillRect/>
          </a:stretch>
        </p:blipFill>
        <p:spPr bwMode="auto">
          <a:xfrm>
            <a:off x="595313" y="6276975"/>
            <a:ext cx="3086100" cy="382588"/>
          </a:xfrm>
          <a:prstGeom prst="rect">
            <a:avLst/>
          </a:prstGeom>
          <a:noFill/>
          <a:ln w="9525">
            <a:noFill/>
            <a:miter lim="800000"/>
            <a:headEnd/>
            <a:tailEnd/>
          </a:ln>
        </p:spPr>
      </p:pic>
    </p:spTree>
    <p:extLst>
      <p:ext uri="{BB962C8B-B14F-4D97-AF65-F5344CB8AC3E}">
        <p14:creationId xmlns:p14="http://schemas.microsoft.com/office/powerpoint/2010/main" val="74460331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Lst>
  <p:timing>
    <p:tnLst>
      <p:par>
        <p:cTn id="1" dur="indefinite" restart="never" nodeType="tmRoot"/>
      </p:par>
    </p:tnLst>
  </p:timing>
  <p:hf hdr="0" dt="0"/>
  <p:txStyles>
    <p:titleStyle>
      <a:lvl1pPr algn="l" rtl="0" eaLnBrk="0" fontAlgn="base" hangingPunct="0">
        <a:lnSpc>
          <a:spcPct val="90000"/>
        </a:lnSpc>
        <a:spcBef>
          <a:spcPct val="0"/>
        </a:spcBef>
        <a:spcAft>
          <a:spcPct val="0"/>
        </a:spcAft>
        <a:defRPr lang="fr-FR" sz="3000" kern="1200" dirty="0">
          <a:solidFill>
            <a:srgbClr val="7F7F7F"/>
          </a:solidFill>
          <a:latin typeface="Calibri" pitchFamily="34" charset="0"/>
          <a:ea typeface="ＭＳ Ｐゴシック" charset="-128"/>
          <a:cs typeface="Calibri" pitchFamily="34" charset="0"/>
        </a:defRPr>
      </a:lvl1pPr>
      <a:lvl2pPr algn="l" rtl="0" eaLnBrk="0" fontAlgn="base" hangingPunct="0">
        <a:lnSpc>
          <a:spcPct val="90000"/>
        </a:lnSpc>
        <a:spcBef>
          <a:spcPct val="0"/>
        </a:spcBef>
        <a:spcAft>
          <a:spcPct val="0"/>
        </a:spcAft>
        <a:defRPr sz="3000">
          <a:solidFill>
            <a:srgbClr val="7F7F7F"/>
          </a:solidFill>
          <a:latin typeface="Calibri" pitchFamily="34" charset="0"/>
          <a:ea typeface="ＭＳ Ｐゴシック" charset="-128"/>
          <a:cs typeface="Calibri" pitchFamily="34" charset="0"/>
        </a:defRPr>
      </a:lvl2pPr>
      <a:lvl3pPr algn="l" rtl="0" eaLnBrk="0" fontAlgn="base" hangingPunct="0">
        <a:lnSpc>
          <a:spcPct val="90000"/>
        </a:lnSpc>
        <a:spcBef>
          <a:spcPct val="0"/>
        </a:spcBef>
        <a:spcAft>
          <a:spcPct val="0"/>
        </a:spcAft>
        <a:defRPr sz="3000">
          <a:solidFill>
            <a:srgbClr val="7F7F7F"/>
          </a:solidFill>
          <a:latin typeface="Calibri" pitchFamily="34" charset="0"/>
          <a:ea typeface="ＭＳ Ｐゴシック" charset="-128"/>
          <a:cs typeface="Calibri" pitchFamily="34" charset="0"/>
        </a:defRPr>
      </a:lvl3pPr>
      <a:lvl4pPr algn="l" rtl="0" eaLnBrk="0" fontAlgn="base" hangingPunct="0">
        <a:lnSpc>
          <a:spcPct val="90000"/>
        </a:lnSpc>
        <a:spcBef>
          <a:spcPct val="0"/>
        </a:spcBef>
        <a:spcAft>
          <a:spcPct val="0"/>
        </a:spcAft>
        <a:defRPr sz="3000">
          <a:solidFill>
            <a:srgbClr val="7F7F7F"/>
          </a:solidFill>
          <a:latin typeface="Calibri" pitchFamily="34" charset="0"/>
          <a:ea typeface="ＭＳ Ｐゴシック" charset="-128"/>
          <a:cs typeface="Calibri" pitchFamily="34" charset="0"/>
        </a:defRPr>
      </a:lvl4pPr>
      <a:lvl5pPr algn="l" rtl="0" eaLnBrk="0" fontAlgn="base" hangingPunct="0">
        <a:lnSpc>
          <a:spcPct val="90000"/>
        </a:lnSpc>
        <a:spcBef>
          <a:spcPct val="0"/>
        </a:spcBef>
        <a:spcAft>
          <a:spcPct val="0"/>
        </a:spcAft>
        <a:defRPr sz="3000">
          <a:solidFill>
            <a:srgbClr val="7F7F7F"/>
          </a:solidFill>
          <a:latin typeface="Calibri" pitchFamily="34" charset="0"/>
          <a:ea typeface="ＭＳ Ｐゴシック" charset="-128"/>
          <a:cs typeface="Calibri" pitchFamily="34" charset="0"/>
        </a:defRPr>
      </a:lvl5pPr>
      <a:lvl6pPr marL="457200" algn="l" rtl="0" eaLnBrk="1" fontAlgn="base" hangingPunct="1">
        <a:lnSpc>
          <a:spcPct val="90000"/>
        </a:lnSpc>
        <a:spcBef>
          <a:spcPct val="0"/>
        </a:spcBef>
        <a:spcAft>
          <a:spcPct val="0"/>
        </a:spcAft>
        <a:defRPr sz="3000">
          <a:solidFill>
            <a:srgbClr val="989898"/>
          </a:solidFill>
          <a:latin typeface="Arial" charset="0"/>
          <a:cs typeface="Arial" charset="0"/>
        </a:defRPr>
      </a:lvl6pPr>
      <a:lvl7pPr marL="914400" algn="l" rtl="0" eaLnBrk="1" fontAlgn="base" hangingPunct="1">
        <a:lnSpc>
          <a:spcPct val="90000"/>
        </a:lnSpc>
        <a:spcBef>
          <a:spcPct val="0"/>
        </a:spcBef>
        <a:spcAft>
          <a:spcPct val="0"/>
        </a:spcAft>
        <a:defRPr sz="3000">
          <a:solidFill>
            <a:srgbClr val="989898"/>
          </a:solidFill>
          <a:latin typeface="Arial" charset="0"/>
          <a:cs typeface="Arial" charset="0"/>
        </a:defRPr>
      </a:lvl7pPr>
      <a:lvl8pPr marL="1371600" algn="l" rtl="0" eaLnBrk="1" fontAlgn="base" hangingPunct="1">
        <a:lnSpc>
          <a:spcPct val="90000"/>
        </a:lnSpc>
        <a:spcBef>
          <a:spcPct val="0"/>
        </a:spcBef>
        <a:spcAft>
          <a:spcPct val="0"/>
        </a:spcAft>
        <a:defRPr sz="3000">
          <a:solidFill>
            <a:srgbClr val="989898"/>
          </a:solidFill>
          <a:latin typeface="Arial" charset="0"/>
          <a:cs typeface="Arial" charset="0"/>
        </a:defRPr>
      </a:lvl8pPr>
      <a:lvl9pPr marL="1828800" algn="l" rtl="0" eaLnBrk="1" fontAlgn="base" hangingPunct="1">
        <a:lnSpc>
          <a:spcPct val="90000"/>
        </a:lnSpc>
        <a:spcBef>
          <a:spcPct val="0"/>
        </a:spcBef>
        <a:spcAft>
          <a:spcPct val="0"/>
        </a:spcAft>
        <a:defRPr sz="3000">
          <a:solidFill>
            <a:srgbClr val="989898"/>
          </a:solidFill>
          <a:latin typeface="Arial" charset="0"/>
          <a:cs typeface="Arial" charset="0"/>
        </a:defRPr>
      </a:lvl9pPr>
    </p:titleStyle>
    <p:bodyStyle>
      <a:lvl1pPr marL="342900" indent="-342900" algn="l" rtl="0" eaLnBrk="0" fontAlgn="base" hangingPunct="0">
        <a:spcBef>
          <a:spcPct val="20000"/>
        </a:spcBef>
        <a:spcAft>
          <a:spcPct val="0"/>
        </a:spcAft>
        <a:buClr>
          <a:srgbClr val="3650A4"/>
        </a:buClr>
        <a:buSzPct val="130000"/>
        <a:buFont typeface="Verdana" pitchFamily="34" charset="0"/>
        <a:buChar char="●"/>
        <a:defRPr sz="3200">
          <a:solidFill>
            <a:schemeClr val="tx1"/>
          </a:solidFill>
          <a:latin typeface="Calibri" pitchFamily="34" charset="0"/>
          <a:ea typeface="ＭＳ Ｐゴシック" charset="-128"/>
          <a:cs typeface="Calibri" pitchFamily="34" charset="0"/>
        </a:defRPr>
      </a:lvl1pPr>
      <a:lvl2pPr marL="742950" indent="-285750" algn="l" rtl="0" eaLnBrk="0" fontAlgn="base" hangingPunct="0">
        <a:spcBef>
          <a:spcPct val="20000"/>
        </a:spcBef>
        <a:spcAft>
          <a:spcPct val="0"/>
        </a:spcAft>
        <a:buClr>
          <a:srgbClr val="01A49F"/>
        </a:buClr>
        <a:buFont typeface="Verdana" pitchFamily="34" charset="0"/>
        <a:buChar char="●"/>
        <a:defRPr sz="1600" b="1">
          <a:solidFill>
            <a:srgbClr val="989898"/>
          </a:solidFill>
          <a:latin typeface="Calibri" pitchFamily="34" charset="0"/>
          <a:ea typeface="Calibri" pitchFamily="34" charset="0"/>
          <a:cs typeface="Calibri" pitchFamily="34" charset="0"/>
        </a:defRPr>
      </a:lvl2pPr>
      <a:lvl3pPr marL="1143000" indent="-228600" algn="l" rtl="0" eaLnBrk="0" fontAlgn="base" hangingPunct="0">
        <a:spcBef>
          <a:spcPct val="20000"/>
        </a:spcBef>
        <a:spcAft>
          <a:spcPct val="0"/>
        </a:spcAft>
        <a:buClr>
          <a:srgbClr val="F36719"/>
        </a:buClr>
        <a:buChar char="•"/>
        <a:defRPr sz="1600">
          <a:solidFill>
            <a:srgbClr val="989898"/>
          </a:solidFill>
          <a:latin typeface="Calibri" pitchFamily="34" charset="0"/>
          <a:ea typeface="Calibri" pitchFamily="34" charset="0"/>
          <a:cs typeface="Calibri" pitchFamily="34" charset="0"/>
        </a:defRPr>
      </a:lvl3pPr>
      <a:lvl4pPr marL="1600200" indent="-228600" algn="l" rtl="0" eaLnBrk="0" fontAlgn="base" hangingPunct="0">
        <a:spcBef>
          <a:spcPct val="20000"/>
        </a:spcBef>
        <a:spcAft>
          <a:spcPct val="0"/>
        </a:spcAft>
        <a:buClr>
          <a:srgbClr val="A1B102"/>
        </a:buClr>
        <a:buChar char="•"/>
        <a:defRPr sz="1600">
          <a:solidFill>
            <a:srgbClr val="989898"/>
          </a:solidFill>
          <a:latin typeface="Calibri" pitchFamily="34" charset="0"/>
          <a:ea typeface="Calibri" pitchFamily="34" charset="0"/>
          <a:cs typeface="Calibri" pitchFamily="34" charset="0"/>
        </a:defRPr>
      </a:lvl4pPr>
      <a:lvl5pPr marL="2057400" indent="-228600" algn="l" rtl="0" eaLnBrk="0" fontAlgn="base" hangingPunct="0">
        <a:spcBef>
          <a:spcPct val="20000"/>
        </a:spcBef>
        <a:spcAft>
          <a:spcPct val="0"/>
        </a:spcAft>
        <a:buClr>
          <a:srgbClr val="432788"/>
        </a:buClr>
        <a:buChar char="•"/>
        <a:defRPr sz="1600">
          <a:solidFill>
            <a:srgbClr val="989898"/>
          </a:solidFill>
          <a:latin typeface="Calibri" pitchFamily="34" charset="0"/>
          <a:ea typeface="Calibri" pitchFamily="34" charset="0"/>
          <a:cs typeface="Calibri" pitchFamily="34" charset="0"/>
        </a:defRPr>
      </a:lvl5pPr>
      <a:lvl6pPr marL="2514600" indent="-228600" algn="l" rtl="0" eaLnBrk="1" fontAlgn="base" hangingPunct="1">
        <a:spcBef>
          <a:spcPct val="20000"/>
        </a:spcBef>
        <a:spcAft>
          <a:spcPct val="0"/>
        </a:spcAft>
        <a:buClr>
          <a:schemeClr val="accent2"/>
        </a:buClr>
        <a:buChar char="•"/>
        <a:defRPr sz="1600">
          <a:solidFill>
            <a:srgbClr val="989898"/>
          </a:solidFill>
          <a:latin typeface="+mn-lt"/>
          <a:cs typeface="+mn-cs"/>
        </a:defRPr>
      </a:lvl6pPr>
      <a:lvl7pPr marL="2971800" indent="-228600" algn="l" rtl="0" eaLnBrk="1" fontAlgn="base" hangingPunct="1">
        <a:spcBef>
          <a:spcPct val="20000"/>
        </a:spcBef>
        <a:spcAft>
          <a:spcPct val="0"/>
        </a:spcAft>
        <a:buClr>
          <a:schemeClr val="accent2"/>
        </a:buClr>
        <a:buChar char="•"/>
        <a:defRPr sz="1600">
          <a:solidFill>
            <a:srgbClr val="989898"/>
          </a:solidFill>
          <a:latin typeface="+mn-lt"/>
          <a:cs typeface="+mn-cs"/>
        </a:defRPr>
      </a:lvl7pPr>
      <a:lvl8pPr marL="3429000" indent="-228600" algn="l" rtl="0" eaLnBrk="1" fontAlgn="base" hangingPunct="1">
        <a:spcBef>
          <a:spcPct val="20000"/>
        </a:spcBef>
        <a:spcAft>
          <a:spcPct val="0"/>
        </a:spcAft>
        <a:buClr>
          <a:schemeClr val="accent2"/>
        </a:buClr>
        <a:buChar char="•"/>
        <a:defRPr sz="1600">
          <a:solidFill>
            <a:srgbClr val="989898"/>
          </a:solidFill>
          <a:latin typeface="+mn-lt"/>
          <a:cs typeface="+mn-cs"/>
        </a:defRPr>
      </a:lvl8pPr>
      <a:lvl9pPr marL="3886200" indent="-228600" algn="l" rtl="0" eaLnBrk="1" fontAlgn="base" hangingPunct="1">
        <a:spcBef>
          <a:spcPct val="20000"/>
        </a:spcBef>
        <a:spcAft>
          <a:spcPct val="0"/>
        </a:spcAft>
        <a:buClr>
          <a:schemeClr val="accent2"/>
        </a:buClr>
        <a:buChar char="•"/>
        <a:defRPr sz="1600">
          <a:solidFill>
            <a:srgbClr val="989898"/>
          </a:solidFill>
          <a:latin typeface="+mn-lt"/>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4213" y="260350"/>
            <a:ext cx="7940675" cy="90011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CLIQUEZ POUR MODIFIER LE STYLE DU TITRE</a:t>
            </a:r>
          </a:p>
        </p:txBody>
      </p:sp>
      <p:sp>
        <p:nvSpPr>
          <p:cNvPr id="7171" name="Rectangle 3"/>
          <p:cNvSpPr>
            <a:spLocks noGrp="1" noChangeArrowheads="1"/>
          </p:cNvSpPr>
          <p:nvPr>
            <p:ph type="body" idx="1"/>
          </p:nvPr>
        </p:nvSpPr>
        <p:spPr bwMode="auto">
          <a:xfrm>
            <a:off x="611188" y="1350963"/>
            <a:ext cx="7956550" cy="45989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28676" name="Rectangle 4"/>
          <p:cNvSpPr>
            <a:spLocks noChangeArrowheads="1"/>
          </p:cNvSpPr>
          <p:nvPr/>
        </p:nvSpPr>
        <p:spPr bwMode="auto">
          <a:xfrm>
            <a:off x="3455988" y="6235700"/>
            <a:ext cx="5111750" cy="414338"/>
          </a:xfrm>
          <a:prstGeom prst="rect">
            <a:avLst/>
          </a:prstGeom>
          <a:noFill/>
          <a:ln w="9525">
            <a:noFill/>
            <a:miter lim="800000"/>
            <a:headEnd/>
            <a:tailEnd/>
          </a:ln>
          <a:effectLst/>
        </p:spPr>
        <p:txBody>
          <a:bodyPr lIns="0" tIns="0" rIns="0" bIns="0" anchor="ctr"/>
          <a:lstStyle/>
          <a:p>
            <a:pPr algn="r">
              <a:defRPr/>
            </a:pPr>
            <a:r>
              <a:rPr lang="en-US" sz="800" dirty="0">
                <a:solidFill>
                  <a:srgbClr val="000000"/>
                </a:solidFill>
              </a:rPr>
              <a:t>     |   </a:t>
            </a:r>
            <a:fld id="{3A4DE448-756D-493D-8C25-FBA4FBCB4290}" type="slidenum">
              <a:rPr lang="en-US" sz="800">
                <a:solidFill>
                  <a:srgbClr val="000000"/>
                </a:solidFill>
              </a:rPr>
              <a:pPr algn="r">
                <a:defRPr/>
              </a:pPr>
              <a:t>‹#›</a:t>
            </a:fld>
            <a:endParaRPr lang="en-US" sz="800" dirty="0">
              <a:solidFill>
                <a:srgbClr val="000000"/>
              </a:solidFill>
            </a:endParaRPr>
          </a:p>
        </p:txBody>
      </p:sp>
      <p:sp>
        <p:nvSpPr>
          <p:cNvPr id="28678" name="Text Box 6"/>
          <p:cNvSpPr txBox="1">
            <a:spLocks noChangeArrowheads="1"/>
          </p:cNvSpPr>
          <p:nvPr/>
        </p:nvSpPr>
        <p:spPr bwMode="auto">
          <a:xfrm>
            <a:off x="7758113" y="6521450"/>
            <a:ext cx="1385887" cy="336550"/>
          </a:xfrm>
          <a:prstGeom prst="rect">
            <a:avLst/>
          </a:prstGeom>
          <a:noFill/>
          <a:ln w="9525" algn="ctr">
            <a:noFill/>
            <a:miter lim="800000"/>
            <a:headEnd/>
            <a:tailEnd/>
          </a:ln>
          <a:effectLst/>
        </p:spPr>
        <p:txBody>
          <a:bodyPr>
            <a:spAutoFit/>
          </a:bodyPr>
          <a:lstStyle/>
          <a:p>
            <a:pPr eaLnBrk="0" hangingPunct="0">
              <a:spcBef>
                <a:spcPct val="50000"/>
              </a:spcBef>
              <a:defRPr/>
            </a:pPr>
            <a:endParaRPr lang="en-US" sz="1600" dirty="0">
              <a:solidFill>
                <a:srgbClr val="1F60A9"/>
              </a:solidFill>
            </a:endParaRPr>
          </a:p>
        </p:txBody>
      </p:sp>
      <p:pic>
        <p:nvPicPr>
          <p:cNvPr id="7174" name="Picture 6" descr="SANOFI_DIABETES_without_tagline.jpg"/>
          <p:cNvPicPr>
            <a:picLocks noChangeAspect="1"/>
          </p:cNvPicPr>
          <p:nvPr/>
        </p:nvPicPr>
        <p:blipFill>
          <a:blip r:embed="rId14" cstate="print"/>
          <a:srcRect/>
          <a:stretch>
            <a:fillRect/>
          </a:stretch>
        </p:blipFill>
        <p:spPr bwMode="auto">
          <a:xfrm>
            <a:off x="642938" y="6278563"/>
            <a:ext cx="3000375" cy="365125"/>
          </a:xfrm>
          <a:prstGeom prst="rect">
            <a:avLst/>
          </a:prstGeom>
          <a:noFill/>
          <a:ln w="9525">
            <a:noFill/>
            <a:miter lim="800000"/>
            <a:headEnd/>
            <a:tailEnd/>
          </a:ln>
        </p:spPr>
      </p:pic>
    </p:spTree>
    <p:extLst>
      <p:ext uri="{BB962C8B-B14F-4D97-AF65-F5344CB8AC3E}">
        <p14:creationId xmlns:p14="http://schemas.microsoft.com/office/powerpoint/2010/main" val="926257431"/>
      </p:ext>
    </p:extLst>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Lst>
  <p:txStyles>
    <p:titleStyle>
      <a:lvl1pPr algn="l" rtl="0" eaLnBrk="1" fontAlgn="base" hangingPunct="1">
        <a:spcBef>
          <a:spcPct val="0"/>
        </a:spcBef>
        <a:spcAft>
          <a:spcPct val="0"/>
        </a:spcAft>
        <a:defRPr lang="en-US" sz="3000" dirty="0">
          <a:solidFill>
            <a:schemeClr val="bg2"/>
          </a:solidFill>
          <a:latin typeface="Calibri" pitchFamily="34" charset="0"/>
          <a:ea typeface="Calibri" pitchFamily="34" charset="0"/>
          <a:cs typeface="Calibri" pitchFamily="34" charset="0"/>
        </a:defRPr>
      </a:lvl1pPr>
      <a:lvl2pPr algn="l" rtl="0" eaLnBrk="1" fontAlgn="base" hangingPunct="1">
        <a:spcBef>
          <a:spcPct val="0"/>
        </a:spcBef>
        <a:spcAft>
          <a:spcPct val="0"/>
        </a:spcAft>
        <a:defRPr sz="3000">
          <a:solidFill>
            <a:schemeClr val="bg2"/>
          </a:solidFill>
          <a:latin typeface="Calibri" pitchFamily="34" charset="0"/>
          <a:ea typeface="Calibri" pitchFamily="34" charset="0"/>
          <a:cs typeface="Calibri" pitchFamily="34" charset="0"/>
        </a:defRPr>
      </a:lvl2pPr>
      <a:lvl3pPr algn="l" rtl="0" eaLnBrk="1" fontAlgn="base" hangingPunct="1">
        <a:spcBef>
          <a:spcPct val="0"/>
        </a:spcBef>
        <a:spcAft>
          <a:spcPct val="0"/>
        </a:spcAft>
        <a:defRPr sz="3000">
          <a:solidFill>
            <a:schemeClr val="bg2"/>
          </a:solidFill>
          <a:latin typeface="Calibri" pitchFamily="34" charset="0"/>
          <a:ea typeface="Calibri" pitchFamily="34" charset="0"/>
          <a:cs typeface="Calibri" pitchFamily="34" charset="0"/>
        </a:defRPr>
      </a:lvl3pPr>
      <a:lvl4pPr algn="l" rtl="0" eaLnBrk="1" fontAlgn="base" hangingPunct="1">
        <a:spcBef>
          <a:spcPct val="0"/>
        </a:spcBef>
        <a:spcAft>
          <a:spcPct val="0"/>
        </a:spcAft>
        <a:defRPr sz="3000">
          <a:solidFill>
            <a:schemeClr val="bg2"/>
          </a:solidFill>
          <a:latin typeface="Calibri" pitchFamily="34" charset="0"/>
          <a:ea typeface="Calibri" pitchFamily="34" charset="0"/>
          <a:cs typeface="Calibri" pitchFamily="34" charset="0"/>
        </a:defRPr>
      </a:lvl4pPr>
      <a:lvl5pPr algn="l" rtl="0" eaLnBrk="1" fontAlgn="base" hangingPunct="1">
        <a:spcBef>
          <a:spcPct val="0"/>
        </a:spcBef>
        <a:spcAft>
          <a:spcPct val="0"/>
        </a:spcAft>
        <a:defRPr sz="3000">
          <a:solidFill>
            <a:schemeClr val="bg2"/>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000">
          <a:solidFill>
            <a:schemeClr val="bg2"/>
          </a:solidFill>
          <a:latin typeface="Arial" charset="0"/>
          <a:cs typeface="Arial" charset="0"/>
        </a:defRPr>
      </a:lvl6pPr>
      <a:lvl7pPr marL="914400" algn="l" rtl="0" eaLnBrk="1" fontAlgn="base" hangingPunct="1">
        <a:spcBef>
          <a:spcPct val="0"/>
        </a:spcBef>
        <a:spcAft>
          <a:spcPct val="0"/>
        </a:spcAft>
        <a:defRPr sz="3000">
          <a:solidFill>
            <a:schemeClr val="bg2"/>
          </a:solidFill>
          <a:latin typeface="Arial" charset="0"/>
          <a:cs typeface="Arial" charset="0"/>
        </a:defRPr>
      </a:lvl7pPr>
      <a:lvl8pPr marL="1371600" algn="l" rtl="0" eaLnBrk="1" fontAlgn="base" hangingPunct="1">
        <a:spcBef>
          <a:spcPct val="0"/>
        </a:spcBef>
        <a:spcAft>
          <a:spcPct val="0"/>
        </a:spcAft>
        <a:defRPr sz="3000">
          <a:solidFill>
            <a:schemeClr val="bg2"/>
          </a:solidFill>
          <a:latin typeface="Arial" charset="0"/>
          <a:cs typeface="Arial" charset="0"/>
        </a:defRPr>
      </a:lvl8pPr>
      <a:lvl9pPr marL="1828800" algn="l" rtl="0" eaLnBrk="1" fontAlgn="base" hangingPunct="1">
        <a:spcBef>
          <a:spcPct val="0"/>
        </a:spcBef>
        <a:spcAft>
          <a:spcPct val="0"/>
        </a:spcAft>
        <a:defRPr sz="3000">
          <a:solidFill>
            <a:schemeClr val="bg2"/>
          </a:solidFill>
          <a:latin typeface="Arial" charset="0"/>
          <a:cs typeface="Arial" charset="0"/>
        </a:defRPr>
      </a:lvl9pPr>
    </p:titleStyle>
    <p:bodyStyle>
      <a:lvl1pPr marL="342900" indent="-342900" algn="l" rtl="0" eaLnBrk="1" fontAlgn="base" hangingPunct="1">
        <a:spcBef>
          <a:spcPct val="20000"/>
        </a:spcBef>
        <a:spcAft>
          <a:spcPct val="0"/>
        </a:spcAft>
        <a:buClr>
          <a:srgbClr val="BCA36A"/>
        </a:buClr>
        <a:buSzPct val="130000"/>
        <a:buFont typeface="Trebuchet MS" pitchFamily="34" charset="0"/>
        <a:buChar char="●"/>
        <a:defRPr lang="en-US" sz="2600" dirty="0">
          <a:solidFill>
            <a:srgbClr val="444492"/>
          </a:solidFill>
          <a:latin typeface="Calibri" pitchFamily="34" charset="0"/>
          <a:ea typeface="Calibri" pitchFamily="34" charset="0"/>
          <a:cs typeface="Calibri" pitchFamily="34" charset="0"/>
        </a:defRPr>
      </a:lvl1pPr>
      <a:lvl2pPr marL="742950" indent="-285750" algn="l" rtl="0" eaLnBrk="1" fontAlgn="base" hangingPunct="1">
        <a:spcBef>
          <a:spcPct val="20000"/>
        </a:spcBef>
        <a:spcAft>
          <a:spcPct val="0"/>
        </a:spcAft>
        <a:buClr>
          <a:srgbClr val="ACB317"/>
        </a:buClr>
        <a:buFont typeface="Trebuchet MS" pitchFamily="34" charset="0"/>
        <a:buChar char="●"/>
        <a:defRPr lang="en-US" b="1" dirty="0">
          <a:solidFill>
            <a:srgbClr val="6B6BCF"/>
          </a:solidFill>
          <a:latin typeface="Calibri" pitchFamily="34" charset="0"/>
          <a:ea typeface="Calibri" pitchFamily="34" charset="0"/>
          <a:cs typeface="Calibri" pitchFamily="34" charset="0"/>
        </a:defRPr>
      </a:lvl2pPr>
      <a:lvl3pPr marL="1143000" indent="-228600" algn="l" rtl="0" eaLnBrk="1" fontAlgn="base" hangingPunct="1">
        <a:spcBef>
          <a:spcPct val="20000"/>
        </a:spcBef>
        <a:spcAft>
          <a:spcPct val="0"/>
        </a:spcAft>
        <a:buClr>
          <a:srgbClr val="444492"/>
        </a:buClr>
        <a:buChar char="•"/>
        <a:defRPr lang="en-US" sz="1600" dirty="0">
          <a:solidFill>
            <a:srgbClr val="7F7F7F"/>
          </a:solidFill>
          <a:latin typeface="Calibri" pitchFamily="34" charset="0"/>
          <a:ea typeface="Calibri" pitchFamily="34" charset="0"/>
          <a:cs typeface="Calibri" pitchFamily="34" charset="0"/>
        </a:defRPr>
      </a:lvl3pPr>
      <a:lvl4pPr marL="1600200" indent="-228600" algn="l" rtl="0" eaLnBrk="1" fontAlgn="base" hangingPunct="1">
        <a:spcBef>
          <a:spcPct val="20000"/>
        </a:spcBef>
        <a:spcAft>
          <a:spcPct val="0"/>
        </a:spcAft>
        <a:buClr>
          <a:srgbClr val="ED5B43"/>
        </a:buClr>
        <a:buChar char="•"/>
        <a:defRPr lang="en-US" sz="1600" dirty="0">
          <a:solidFill>
            <a:srgbClr val="A6A6A6"/>
          </a:solidFill>
          <a:latin typeface="Calibri" pitchFamily="34" charset="0"/>
          <a:ea typeface="Calibri" pitchFamily="34" charset="0"/>
          <a:cs typeface="Calibri" pitchFamily="34" charset="0"/>
        </a:defRPr>
      </a:lvl4pPr>
      <a:lvl5pPr marL="2057400" indent="-228600" algn="l" rtl="0" eaLnBrk="1" fontAlgn="base" hangingPunct="1">
        <a:spcBef>
          <a:spcPct val="20000"/>
        </a:spcBef>
        <a:spcAft>
          <a:spcPct val="0"/>
        </a:spcAft>
        <a:buClr>
          <a:srgbClr val="ED5B43"/>
        </a:buClr>
        <a:buChar char="•"/>
        <a:defRPr lang="en-US" sz="1600" dirty="0">
          <a:solidFill>
            <a:srgbClr val="AAAAAA"/>
          </a:solidFill>
          <a:latin typeface="Calibri" pitchFamily="34" charset="0"/>
          <a:ea typeface="Calibri" pitchFamily="34" charset="0"/>
          <a:cs typeface="Calibri" pitchFamily="34" charset="0"/>
        </a:defRPr>
      </a:lvl5pPr>
      <a:lvl6pPr marL="2514600" indent="-228600" algn="l" rtl="0" eaLnBrk="1" fontAlgn="base" hangingPunct="1">
        <a:spcBef>
          <a:spcPct val="20000"/>
        </a:spcBef>
        <a:spcAft>
          <a:spcPct val="0"/>
        </a:spcAft>
        <a:buClr>
          <a:srgbClr val="ED5B43"/>
        </a:buClr>
        <a:buChar char="•"/>
        <a:defRPr sz="1600">
          <a:solidFill>
            <a:srgbClr val="AAAAAA"/>
          </a:solidFill>
          <a:latin typeface="+mn-lt"/>
          <a:cs typeface="+mn-cs"/>
        </a:defRPr>
      </a:lvl6pPr>
      <a:lvl7pPr marL="2971800" indent="-228600" algn="l" rtl="0" eaLnBrk="1" fontAlgn="base" hangingPunct="1">
        <a:spcBef>
          <a:spcPct val="20000"/>
        </a:spcBef>
        <a:spcAft>
          <a:spcPct val="0"/>
        </a:spcAft>
        <a:buClr>
          <a:srgbClr val="ED5B43"/>
        </a:buClr>
        <a:buChar char="•"/>
        <a:defRPr sz="1600">
          <a:solidFill>
            <a:srgbClr val="AAAAAA"/>
          </a:solidFill>
          <a:latin typeface="+mn-lt"/>
          <a:cs typeface="+mn-cs"/>
        </a:defRPr>
      </a:lvl7pPr>
      <a:lvl8pPr marL="3429000" indent="-228600" algn="l" rtl="0" eaLnBrk="1" fontAlgn="base" hangingPunct="1">
        <a:spcBef>
          <a:spcPct val="20000"/>
        </a:spcBef>
        <a:spcAft>
          <a:spcPct val="0"/>
        </a:spcAft>
        <a:buClr>
          <a:srgbClr val="ED5B43"/>
        </a:buClr>
        <a:buChar char="•"/>
        <a:defRPr sz="1600">
          <a:solidFill>
            <a:srgbClr val="AAAAAA"/>
          </a:solidFill>
          <a:latin typeface="+mn-lt"/>
          <a:cs typeface="+mn-cs"/>
        </a:defRPr>
      </a:lvl8pPr>
      <a:lvl9pPr marL="3886200" indent="-228600" algn="l" rtl="0" eaLnBrk="1" fontAlgn="base" hangingPunct="1">
        <a:spcBef>
          <a:spcPct val="20000"/>
        </a:spcBef>
        <a:spcAft>
          <a:spcPct val="0"/>
        </a:spcAft>
        <a:buClr>
          <a:srgbClr val="ED5B43"/>
        </a:buClr>
        <a:buChar char="•"/>
        <a:defRPr sz="1600">
          <a:solidFill>
            <a:srgbClr val="AAAAAA"/>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bwMode="auto">
          <a:xfrm>
            <a:off x="684213" y="260350"/>
            <a:ext cx="7940675" cy="900113"/>
          </a:xfrm>
          <a:prstGeom prst="rect">
            <a:avLst/>
          </a:prstGeom>
          <a:noFill/>
          <a:ln w="9525">
            <a:noFill/>
            <a:miter lim="800000"/>
            <a:headEnd/>
            <a:tailEnd/>
          </a:ln>
        </p:spPr>
        <p:txBody>
          <a:bodyPr vert="horz" wrap="square" lIns="0" tIns="0" rIns="0" bIns="0" numCol="1" anchor="ctr" anchorCtr="0" compatLnSpc="1">
            <a:prstTxWarp prst="textNoShape">
              <a:avLst/>
            </a:prstTxWarp>
          </a:bodyPr>
          <a:lstStyle/>
          <a:p>
            <a:pPr lvl="0"/>
            <a:r>
              <a:rPr lang="en-US" smtClean="0"/>
              <a:t>CLIQUEZ POUR MODIFIER LE STYLE DU TITRE</a:t>
            </a:r>
          </a:p>
        </p:txBody>
      </p:sp>
      <p:sp>
        <p:nvSpPr>
          <p:cNvPr id="7171" name="Rectangle 3"/>
          <p:cNvSpPr>
            <a:spLocks noGrp="1" noChangeArrowheads="1"/>
          </p:cNvSpPr>
          <p:nvPr>
            <p:ph type="body" idx="1"/>
          </p:nvPr>
        </p:nvSpPr>
        <p:spPr bwMode="auto">
          <a:xfrm>
            <a:off x="611188" y="1350963"/>
            <a:ext cx="7956550" cy="459898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Cliquez pour modifier les styles du texte du masque</a:t>
            </a:r>
          </a:p>
          <a:p>
            <a:pPr lvl="1"/>
            <a:r>
              <a:rPr lang="en-US" smtClean="0"/>
              <a:t>Deuxième niveau</a:t>
            </a:r>
          </a:p>
          <a:p>
            <a:pPr lvl="2"/>
            <a:r>
              <a:rPr lang="en-US" smtClean="0"/>
              <a:t>Troisième niveau</a:t>
            </a:r>
          </a:p>
          <a:p>
            <a:pPr lvl="3"/>
            <a:r>
              <a:rPr lang="en-US" smtClean="0"/>
              <a:t>Quatrième niveau</a:t>
            </a:r>
          </a:p>
          <a:p>
            <a:pPr lvl="4"/>
            <a:r>
              <a:rPr lang="en-US" smtClean="0"/>
              <a:t>Cinquième niveau</a:t>
            </a:r>
          </a:p>
        </p:txBody>
      </p:sp>
      <p:sp>
        <p:nvSpPr>
          <p:cNvPr id="28676" name="Rectangle 4"/>
          <p:cNvSpPr>
            <a:spLocks noChangeArrowheads="1"/>
          </p:cNvSpPr>
          <p:nvPr/>
        </p:nvSpPr>
        <p:spPr bwMode="auto">
          <a:xfrm>
            <a:off x="3455988" y="6235700"/>
            <a:ext cx="5111750" cy="414338"/>
          </a:xfrm>
          <a:prstGeom prst="rect">
            <a:avLst/>
          </a:prstGeom>
          <a:noFill/>
          <a:ln w="9525">
            <a:noFill/>
            <a:miter lim="800000"/>
            <a:headEnd/>
            <a:tailEnd/>
          </a:ln>
          <a:effectLst/>
        </p:spPr>
        <p:txBody>
          <a:bodyPr lIns="0" tIns="0" rIns="0" bIns="0" anchor="ctr"/>
          <a:lstStyle/>
          <a:p>
            <a:pPr algn="r">
              <a:defRPr/>
            </a:pPr>
            <a:r>
              <a:rPr lang="en-US" sz="800" dirty="0">
                <a:solidFill>
                  <a:srgbClr val="000000"/>
                </a:solidFill>
              </a:rPr>
              <a:t>     |   </a:t>
            </a:r>
            <a:fld id="{3A4DE448-756D-493D-8C25-FBA4FBCB4290}" type="slidenum">
              <a:rPr lang="en-US" sz="800">
                <a:solidFill>
                  <a:srgbClr val="000000"/>
                </a:solidFill>
              </a:rPr>
              <a:pPr algn="r">
                <a:defRPr/>
              </a:pPr>
              <a:t>‹#›</a:t>
            </a:fld>
            <a:endParaRPr lang="en-US" sz="800" dirty="0">
              <a:solidFill>
                <a:srgbClr val="000000"/>
              </a:solidFill>
            </a:endParaRPr>
          </a:p>
        </p:txBody>
      </p:sp>
      <p:sp>
        <p:nvSpPr>
          <p:cNvPr id="28678" name="Text Box 6"/>
          <p:cNvSpPr txBox="1">
            <a:spLocks noChangeArrowheads="1"/>
          </p:cNvSpPr>
          <p:nvPr/>
        </p:nvSpPr>
        <p:spPr bwMode="auto">
          <a:xfrm>
            <a:off x="7758113" y="6521450"/>
            <a:ext cx="1385887" cy="336550"/>
          </a:xfrm>
          <a:prstGeom prst="rect">
            <a:avLst/>
          </a:prstGeom>
          <a:noFill/>
          <a:ln w="9525" algn="ctr">
            <a:noFill/>
            <a:miter lim="800000"/>
            <a:headEnd/>
            <a:tailEnd/>
          </a:ln>
          <a:effectLst/>
        </p:spPr>
        <p:txBody>
          <a:bodyPr>
            <a:spAutoFit/>
          </a:bodyPr>
          <a:lstStyle/>
          <a:p>
            <a:pPr eaLnBrk="0" hangingPunct="0">
              <a:spcBef>
                <a:spcPct val="50000"/>
              </a:spcBef>
              <a:defRPr/>
            </a:pPr>
            <a:endParaRPr lang="en-US" sz="1600" dirty="0">
              <a:solidFill>
                <a:srgbClr val="1F60A9"/>
              </a:solidFill>
            </a:endParaRPr>
          </a:p>
        </p:txBody>
      </p:sp>
      <p:pic>
        <p:nvPicPr>
          <p:cNvPr id="7174" name="Picture 6" descr="SANOFI_DIABETES_without_tagline.jpg"/>
          <p:cNvPicPr>
            <a:picLocks noChangeAspect="1"/>
          </p:cNvPicPr>
          <p:nvPr/>
        </p:nvPicPr>
        <p:blipFill>
          <a:blip r:embed="rId14" cstate="print"/>
          <a:srcRect/>
          <a:stretch>
            <a:fillRect/>
          </a:stretch>
        </p:blipFill>
        <p:spPr bwMode="auto">
          <a:xfrm>
            <a:off x="642938" y="6278563"/>
            <a:ext cx="3000375" cy="365125"/>
          </a:xfrm>
          <a:prstGeom prst="rect">
            <a:avLst/>
          </a:prstGeom>
          <a:noFill/>
          <a:ln w="9525">
            <a:noFill/>
            <a:miter lim="800000"/>
            <a:headEnd/>
            <a:tailEnd/>
          </a:ln>
        </p:spPr>
      </p:pic>
    </p:spTree>
    <p:extLst>
      <p:ext uri="{BB962C8B-B14F-4D97-AF65-F5344CB8AC3E}">
        <p14:creationId xmlns:p14="http://schemas.microsoft.com/office/powerpoint/2010/main" val="3985452791"/>
      </p:ext>
    </p:extLst>
  </p:cSld>
  <p:clrMap bg1="lt1" tx1="dk1" bg2="lt2" tx2="dk2" accent1="accent1" accent2="accent2" accent3="accent3" accent4="accent4" accent5="accent5" accent6="accent6" hlink="hlink" folHlink="folHlink"/>
  <p:sldLayoutIdLst>
    <p:sldLayoutId id="2147483705" r:id="rId1"/>
    <p:sldLayoutId id="2147483706" r:id="rId2"/>
    <p:sldLayoutId id="2147483707" r:id="rId3"/>
    <p:sldLayoutId id="2147483708" r:id="rId4"/>
    <p:sldLayoutId id="2147483709" r:id="rId5"/>
    <p:sldLayoutId id="2147483710" r:id="rId6"/>
    <p:sldLayoutId id="2147483711" r:id="rId7"/>
    <p:sldLayoutId id="2147483712" r:id="rId8"/>
    <p:sldLayoutId id="2147483713" r:id="rId9"/>
    <p:sldLayoutId id="2147483714" r:id="rId10"/>
    <p:sldLayoutId id="2147483715" r:id="rId11"/>
  </p:sldLayoutIdLst>
  <p:txStyles>
    <p:titleStyle>
      <a:lvl1pPr algn="l" rtl="0" eaLnBrk="1" fontAlgn="base" hangingPunct="1">
        <a:spcBef>
          <a:spcPct val="0"/>
        </a:spcBef>
        <a:spcAft>
          <a:spcPct val="0"/>
        </a:spcAft>
        <a:defRPr lang="en-US" sz="3000" dirty="0">
          <a:solidFill>
            <a:schemeClr val="bg2"/>
          </a:solidFill>
          <a:latin typeface="Calibri" pitchFamily="34" charset="0"/>
          <a:ea typeface="Calibri" pitchFamily="34" charset="0"/>
          <a:cs typeface="Calibri" pitchFamily="34" charset="0"/>
        </a:defRPr>
      </a:lvl1pPr>
      <a:lvl2pPr algn="l" rtl="0" eaLnBrk="1" fontAlgn="base" hangingPunct="1">
        <a:spcBef>
          <a:spcPct val="0"/>
        </a:spcBef>
        <a:spcAft>
          <a:spcPct val="0"/>
        </a:spcAft>
        <a:defRPr sz="3000">
          <a:solidFill>
            <a:schemeClr val="bg2"/>
          </a:solidFill>
          <a:latin typeface="Calibri" pitchFamily="34" charset="0"/>
          <a:ea typeface="Calibri" pitchFamily="34" charset="0"/>
          <a:cs typeface="Calibri" pitchFamily="34" charset="0"/>
        </a:defRPr>
      </a:lvl2pPr>
      <a:lvl3pPr algn="l" rtl="0" eaLnBrk="1" fontAlgn="base" hangingPunct="1">
        <a:spcBef>
          <a:spcPct val="0"/>
        </a:spcBef>
        <a:spcAft>
          <a:spcPct val="0"/>
        </a:spcAft>
        <a:defRPr sz="3000">
          <a:solidFill>
            <a:schemeClr val="bg2"/>
          </a:solidFill>
          <a:latin typeface="Calibri" pitchFamily="34" charset="0"/>
          <a:ea typeface="Calibri" pitchFamily="34" charset="0"/>
          <a:cs typeface="Calibri" pitchFamily="34" charset="0"/>
        </a:defRPr>
      </a:lvl3pPr>
      <a:lvl4pPr algn="l" rtl="0" eaLnBrk="1" fontAlgn="base" hangingPunct="1">
        <a:spcBef>
          <a:spcPct val="0"/>
        </a:spcBef>
        <a:spcAft>
          <a:spcPct val="0"/>
        </a:spcAft>
        <a:defRPr sz="3000">
          <a:solidFill>
            <a:schemeClr val="bg2"/>
          </a:solidFill>
          <a:latin typeface="Calibri" pitchFamily="34" charset="0"/>
          <a:ea typeface="Calibri" pitchFamily="34" charset="0"/>
          <a:cs typeface="Calibri" pitchFamily="34" charset="0"/>
        </a:defRPr>
      </a:lvl4pPr>
      <a:lvl5pPr algn="l" rtl="0" eaLnBrk="1" fontAlgn="base" hangingPunct="1">
        <a:spcBef>
          <a:spcPct val="0"/>
        </a:spcBef>
        <a:spcAft>
          <a:spcPct val="0"/>
        </a:spcAft>
        <a:defRPr sz="3000">
          <a:solidFill>
            <a:schemeClr val="bg2"/>
          </a:solidFill>
          <a:latin typeface="Calibri" pitchFamily="34" charset="0"/>
          <a:ea typeface="Calibri" pitchFamily="34" charset="0"/>
          <a:cs typeface="Calibri" pitchFamily="34" charset="0"/>
        </a:defRPr>
      </a:lvl5pPr>
      <a:lvl6pPr marL="457200" algn="l" rtl="0" eaLnBrk="1" fontAlgn="base" hangingPunct="1">
        <a:spcBef>
          <a:spcPct val="0"/>
        </a:spcBef>
        <a:spcAft>
          <a:spcPct val="0"/>
        </a:spcAft>
        <a:defRPr sz="3000">
          <a:solidFill>
            <a:schemeClr val="bg2"/>
          </a:solidFill>
          <a:latin typeface="Arial" charset="0"/>
          <a:cs typeface="Arial" charset="0"/>
        </a:defRPr>
      </a:lvl6pPr>
      <a:lvl7pPr marL="914400" algn="l" rtl="0" eaLnBrk="1" fontAlgn="base" hangingPunct="1">
        <a:spcBef>
          <a:spcPct val="0"/>
        </a:spcBef>
        <a:spcAft>
          <a:spcPct val="0"/>
        </a:spcAft>
        <a:defRPr sz="3000">
          <a:solidFill>
            <a:schemeClr val="bg2"/>
          </a:solidFill>
          <a:latin typeface="Arial" charset="0"/>
          <a:cs typeface="Arial" charset="0"/>
        </a:defRPr>
      </a:lvl7pPr>
      <a:lvl8pPr marL="1371600" algn="l" rtl="0" eaLnBrk="1" fontAlgn="base" hangingPunct="1">
        <a:spcBef>
          <a:spcPct val="0"/>
        </a:spcBef>
        <a:spcAft>
          <a:spcPct val="0"/>
        </a:spcAft>
        <a:defRPr sz="3000">
          <a:solidFill>
            <a:schemeClr val="bg2"/>
          </a:solidFill>
          <a:latin typeface="Arial" charset="0"/>
          <a:cs typeface="Arial" charset="0"/>
        </a:defRPr>
      </a:lvl8pPr>
      <a:lvl9pPr marL="1828800" algn="l" rtl="0" eaLnBrk="1" fontAlgn="base" hangingPunct="1">
        <a:spcBef>
          <a:spcPct val="0"/>
        </a:spcBef>
        <a:spcAft>
          <a:spcPct val="0"/>
        </a:spcAft>
        <a:defRPr sz="3000">
          <a:solidFill>
            <a:schemeClr val="bg2"/>
          </a:solidFill>
          <a:latin typeface="Arial" charset="0"/>
          <a:cs typeface="Arial" charset="0"/>
        </a:defRPr>
      </a:lvl9pPr>
    </p:titleStyle>
    <p:bodyStyle>
      <a:lvl1pPr marL="342900" indent="-342900" algn="l" rtl="0" eaLnBrk="1" fontAlgn="base" hangingPunct="1">
        <a:spcBef>
          <a:spcPct val="20000"/>
        </a:spcBef>
        <a:spcAft>
          <a:spcPct val="0"/>
        </a:spcAft>
        <a:buClr>
          <a:srgbClr val="BCA36A"/>
        </a:buClr>
        <a:buSzPct val="130000"/>
        <a:buFont typeface="Trebuchet MS" pitchFamily="34" charset="0"/>
        <a:buChar char="●"/>
        <a:defRPr lang="en-US" sz="2600" dirty="0">
          <a:solidFill>
            <a:srgbClr val="444492"/>
          </a:solidFill>
          <a:latin typeface="Calibri" pitchFamily="34" charset="0"/>
          <a:ea typeface="Calibri" pitchFamily="34" charset="0"/>
          <a:cs typeface="Calibri" pitchFamily="34" charset="0"/>
        </a:defRPr>
      </a:lvl1pPr>
      <a:lvl2pPr marL="742950" indent="-285750" algn="l" rtl="0" eaLnBrk="1" fontAlgn="base" hangingPunct="1">
        <a:spcBef>
          <a:spcPct val="20000"/>
        </a:spcBef>
        <a:spcAft>
          <a:spcPct val="0"/>
        </a:spcAft>
        <a:buClr>
          <a:srgbClr val="ACB317"/>
        </a:buClr>
        <a:buFont typeface="Trebuchet MS" pitchFamily="34" charset="0"/>
        <a:buChar char="●"/>
        <a:defRPr lang="en-US" b="1" dirty="0">
          <a:solidFill>
            <a:srgbClr val="6B6BCF"/>
          </a:solidFill>
          <a:latin typeface="Calibri" pitchFamily="34" charset="0"/>
          <a:ea typeface="Calibri" pitchFamily="34" charset="0"/>
          <a:cs typeface="Calibri" pitchFamily="34" charset="0"/>
        </a:defRPr>
      </a:lvl2pPr>
      <a:lvl3pPr marL="1143000" indent="-228600" algn="l" rtl="0" eaLnBrk="1" fontAlgn="base" hangingPunct="1">
        <a:spcBef>
          <a:spcPct val="20000"/>
        </a:spcBef>
        <a:spcAft>
          <a:spcPct val="0"/>
        </a:spcAft>
        <a:buClr>
          <a:srgbClr val="444492"/>
        </a:buClr>
        <a:buChar char="•"/>
        <a:defRPr lang="en-US" sz="1600" dirty="0">
          <a:solidFill>
            <a:srgbClr val="7F7F7F"/>
          </a:solidFill>
          <a:latin typeface="Calibri" pitchFamily="34" charset="0"/>
          <a:ea typeface="Calibri" pitchFamily="34" charset="0"/>
          <a:cs typeface="Calibri" pitchFamily="34" charset="0"/>
        </a:defRPr>
      </a:lvl3pPr>
      <a:lvl4pPr marL="1600200" indent="-228600" algn="l" rtl="0" eaLnBrk="1" fontAlgn="base" hangingPunct="1">
        <a:spcBef>
          <a:spcPct val="20000"/>
        </a:spcBef>
        <a:spcAft>
          <a:spcPct val="0"/>
        </a:spcAft>
        <a:buClr>
          <a:srgbClr val="ED5B43"/>
        </a:buClr>
        <a:buChar char="•"/>
        <a:defRPr lang="en-US" sz="1600" dirty="0">
          <a:solidFill>
            <a:srgbClr val="A6A6A6"/>
          </a:solidFill>
          <a:latin typeface="Calibri" pitchFamily="34" charset="0"/>
          <a:ea typeface="Calibri" pitchFamily="34" charset="0"/>
          <a:cs typeface="Calibri" pitchFamily="34" charset="0"/>
        </a:defRPr>
      </a:lvl4pPr>
      <a:lvl5pPr marL="2057400" indent="-228600" algn="l" rtl="0" eaLnBrk="1" fontAlgn="base" hangingPunct="1">
        <a:spcBef>
          <a:spcPct val="20000"/>
        </a:spcBef>
        <a:spcAft>
          <a:spcPct val="0"/>
        </a:spcAft>
        <a:buClr>
          <a:srgbClr val="ED5B43"/>
        </a:buClr>
        <a:buChar char="•"/>
        <a:defRPr lang="en-US" sz="1600" dirty="0">
          <a:solidFill>
            <a:srgbClr val="AAAAAA"/>
          </a:solidFill>
          <a:latin typeface="Calibri" pitchFamily="34" charset="0"/>
          <a:ea typeface="Calibri" pitchFamily="34" charset="0"/>
          <a:cs typeface="Calibri" pitchFamily="34" charset="0"/>
        </a:defRPr>
      </a:lvl5pPr>
      <a:lvl6pPr marL="2514600" indent="-228600" algn="l" rtl="0" eaLnBrk="1" fontAlgn="base" hangingPunct="1">
        <a:spcBef>
          <a:spcPct val="20000"/>
        </a:spcBef>
        <a:spcAft>
          <a:spcPct val="0"/>
        </a:spcAft>
        <a:buClr>
          <a:srgbClr val="ED5B43"/>
        </a:buClr>
        <a:buChar char="•"/>
        <a:defRPr sz="1600">
          <a:solidFill>
            <a:srgbClr val="AAAAAA"/>
          </a:solidFill>
          <a:latin typeface="+mn-lt"/>
          <a:cs typeface="+mn-cs"/>
        </a:defRPr>
      </a:lvl6pPr>
      <a:lvl7pPr marL="2971800" indent="-228600" algn="l" rtl="0" eaLnBrk="1" fontAlgn="base" hangingPunct="1">
        <a:spcBef>
          <a:spcPct val="20000"/>
        </a:spcBef>
        <a:spcAft>
          <a:spcPct val="0"/>
        </a:spcAft>
        <a:buClr>
          <a:srgbClr val="ED5B43"/>
        </a:buClr>
        <a:buChar char="•"/>
        <a:defRPr sz="1600">
          <a:solidFill>
            <a:srgbClr val="AAAAAA"/>
          </a:solidFill>
          <a:latin typeface="+mn-lt"/>
          <a:cs typeface="+mn-cs"/>
        </a:defRPr>
      </a:lvl7pPr>
      <a:lvl8pPr marL="3429000" indent="-228600" algn="l" rtl="0" eaLnBrk="1" fontAlgn="base" hangingPunct="1">
        <a:spcBef>
          <a:spcPct val="20000"/>
        </a:spcBef>
        <a:spcAft>
          <a:spcPct val="0"/>
        </a:spcAft>
        <a:buClr>
          <a:srgbClr val="ED5B43"/>
        </a:buClr>
        <a:buChar char="•"/>
        <a:defRPr sz="1600">
          <a:solidFill>
            <a:srgbClr val="AAAAAA"/>
          </a:solidFill>
          <a:latin typeface="+mn-lt"/>
          <a:cs typeface="+mn-cs"/>
        </a:defRPr>
      </a:lvl8pPr>
      <a:lvl9pPr marL="3886200" indent="-228600" algn="l" rtl="0" eaLnBrk="1" fontAlgn="base" hangingPunct="1">
        <a:spcBef>
          <a:spcPct val="20000"/>
        </a:spcBef>
        <a:spcAft>
          <a:spcPct val="0"/>
        </a:spcAft>
        <a:buClr>
          <a:srgbClr val="ED5B43"/>
        </a:buClr>
        <a:buChar char="•"/>
        <a:defRPr sz="1600">
          <a:solidFill>
            <a:srgbClr val="AAAAAA"/>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www.cellbiol.net/ste/alpobesity2.php"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hyperlink" Target="http://dtc.ucsf.edu/types-of-diabetes/type2/treatment-of-type-2-diabetes/medications-and-therapies/type-2-insulin-rx/types-of-insulin/insulin-analogs/" TargetMode="External"/><Relationship Id="rId4" Type="http://schemas.openxmlformats.org/officeDocument/2006/relationships/hyperlink" Target="http://dtc.ucsf.edu/types-of-diabetes/type2/treatment-of-type-2-diabetes/medications-and-therapies/type-2-insulin-rx/types-of-insulin/human-insuli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0.gif"/><Relationship Id="rId5" Type="http://schemas.openxmlformats.org/officeDocument/2006/relationships/image" Target="../media/image9.jp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42.xml"/><Relationship Id="rId4" Type="http://schemas.openxmlformats.org/officeDocument/2006/relationships/image" Target="../media/image16.jpeg"/></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42.xml"/><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47700" y="1066800"/>
            <a:ext cx="7772400" cy="1676400"/>
          </a:xfrm>
        </p:spPr>
        <p:txBody>
          <a:bodyPr>
            <a:normAutofit/>
          </a:bodyPr>
          <a:lstStyle/>
          <a:p>
            <a:pPr algn="ctr" rtl="1"/>
            <a:r>
              <a:rPr lang="fa-IR" sz="4000" b="1" i="1" dirty="0" smtClean="0">
                <a:solidFill>
                  <a:schemeClr val="accent6">
                    <a:lumMod val="60000"/>
                    <a:lumOff val="40000"/>
                  </a:schemeClr>
                </a:solidFill>
                <a:effectLst>
                  <a:outerShdw blurRad="38100" dist="38100" dir="2700000" algn="tl">
                    <a:srgbClr val="000000">
                      <a:alpha val="43137"/>
                    </a:srgbClr>
                  </a:outerShdw>
                </a:effectLst>
                <a:cs typeface="B Nazanin" panose="00000400000000000000" pitchFamily="2" charset="-78"/>
              </a:rPr>
              <a:t>«</a:t>
            </a:r>
            <a:r>
              <a:rPr lang="fa-IR" sz="6600" b="1" dirty="0" smtClean="0">
                <a:solidFill>
                  <a:schemeClr val="accent6">
                    <a:lumMod val="60000"/>
                    <a:lumOff val="40000"/>
                  </a:schemeClr>
                </a:solidFill>
                <a:effectLst/>
                <a:ea typeface="ＭＳ Ｐゴシック" charset="-128"/>
                <a:cs typeface="B Nazanin" panose="00000400000000000000" pitchFamily="2" charset="-78"/>
              </a:rPr>
              <a:t>انسولین</a:t>
            </a:r>
            <a:r>
              <a:rPr lang="fa-IR" sz="4000" b="1" i="1" dirty="0" smtClean="0">
                <a:solidFill>
                  <a:schemeClr val="accent6">
                    <a:lumMod val="60000"/>
                    <a:lumOff val="40000"/>
                  </a:schemeClr>
                </a:solidFill>
                <a:effectLst>
                  <a:outerShdw blurRad="38100" dist="38100" dir="2700000" algn="tl">
                    <a:srgbClr val="000000">
                      <a:alpha val="43137"/>
                    </a:srgbClr>
                  </a:outerShdw>
                </a:effectLst>
                <a:cs typeface="B Nazanin" panose="00000400000000000000" pitchFamily="2" charset="-78"/>
              </a:rPr>
              <a:t>»</a:t>
            </a:r>
            <a:br>
              <a:rPr lang="fa-IR" sz="4000" b="1" i="1" dirty="0" smtClean="0">
                <a:solidFill>
                  <a:schemeClr val="accent6">
                    <a:lumMod val="60000"/>
                    <a:lumOff val="40000"/>
                  </a:schemeClr>
                </a:solidFill>
                <a:effectLst>
                  <a:outerShdw blurRad="38100" dist="38100" dir="2700000" algn="tl">
                    <a:srgbClr val="000000">
                      <a:alpha val="43137"/>
                    </a:srgbClr>
                  </a:outerShdw>
                </a:effectLst>
                <a:cs typeface="B Nazanin" panose="00000400000000000000" pitchFamily="2" charset="-78"/>
              </a:rPr>
            </a:br>
            <a:r>
              <a:rPr lang="fa-IR" sz="2800" b="1" i="1" dirty="0" smtClean="0">
                <a:solidFill>
                  <a:schemeClr val="accent6">
                    <a:lumMod val="60000"/>
                    <a:lumOff val="40000"/>
                  </a:schemeClr>
                </a:solidFill>
                <a:effectLst>
                  <a:outerShdw blurRad="38100" dist="38100" dir="2700000" algn="tl">
                    <a:srgbClr val="000000">
                      <a:alpha val="43137"/>
                    </a:srgbClr>
                  </a:outerShdw>
                </a:effectLst>
                <a:cs typeface="B Nazanin" panose="00000400000000000000" pitchFamily="2" charset="-78"/>
              </a:rPr>
              <a:t>آموزش شماره سه</a:t>
            </a:r>
            <a:endParaRPr lang="en-US" sz="4000" b="1" dirty="0">
              <a:solidFill>
                <a:schemeClr val="accent6">
                  <a:lumMod val="60000"/>
                  <a:lumOff val="40000"/>
                </a:schemeClr>
              </a:solidFill>
              <a:cs typeface="B Nazanin" panose="00000400000000000000" pitchFamily="2" charset="-78"/>
            </a:endParaRPr>
          </a:p>
        </p:txBody>
      </p:sp>
      <p:sp>
        <p:nvSpPr>
          <p:cNvPr id="3" name="Subtitle 2"/>
          <p:cNvSpPr>
            <a:spLocks noGrp="1"/>
          </p:cNvSpPr>
          <p:nvPr>
            <p:ph type="subTitle" idx="1"/>
          </p:nvPr>
        </p:nvSpPr>
        <p:spPr/>
        <p:txBody>
          <a:bodyPr/>
          <a:lstStyle/>
          <a:p>
            <a:endParaRPr lang="en-US" dirty="0"/>
          </a:p>
        </p:txBody>
      </p:sp>
      <p:pic>
        <p:nvPicPr>
          <p:cNvPr id="1027" name="Picture 3" descr="C:\Users\i0058315\Desktop\multi-ethnic-hands-holding-word-diabetes-group-diverse-people-letters-form-3911953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2590800"/>
            <a:ext cx="7848600" cy="342138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609600" y="5562600"/>
            <a:ext cx="7772400" cy="449580"/>
          </a:xfrm>
          <a:prstGeom prst="rect">
            <a:avLst/>
          </a:prstGeom>
          <a:ln>
            <a:solidFill>
              <a:schemeClr val="bg1"/>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1700587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457200"/>
            <a:ext cx="7940675" cy="900113"/>
          </a:xfrm>
        </p:spPr>
        <p:txBody>
          <a:bodyPr/>
          <a:lstStyle/>
          <a:p>
            <a:pPr lvl="0" algn="ctr" rtl="1" fontAlgn="auto">
              <a:spcBef>
                <a:spcPts val="0"/>
              </a:spcBef>
              <a:spcAft>
                <a:spcPts val="0"/>
              </a:spcAft>
            </a:pPr>
            <a:r>
              <a:rPr lang="fa-IR" sz="5400" b="1" kern="1200" dirty="0">
                <a:solidFill>
                  <a:srgbClr val="000000"/>
                </a:solidFill>
                <a:latin typeface="Arial"/>
                <a:cs typeface="B Nazanin" panose="00000400000000000000" pitchFamily="2" charset="-78"/>
              </a:rPr>
              <a:t>انواع انسولین</a:t>
            </a:r>
            <a:r>
              <a:rPr lang="en-US" sz="5400" b="1" kern="1200" dirty="0">
                <a:solidFill>
                  <a:srgbClr val="000000"/>
                </a:solidFill>
                <a:latin typeface="Arial"/>
                <a:cs typeface="B Nazanin" panose="00000400000000000000" pitchFamily="2" charset="-78"/>
              </a:rPr>
              <a:t/>
            </a:r>
            <a:br>
              <a:rPr lang="en-US" sz="5400" b="1" kern="1200" dirty="0">
                <a:solidFill>
                  <a:srgbClr val="000000"/>
                </a:solidFill>
                <a:latin typeface="Arial"/>
                <a:cs typeface="B Nazanin" panose="00000400000000000000" pitchFamily="2" charset="-78"/>
              </a:rPr>
            </a:br>
            <a:r>
              <a:rPr lang="en-US" sz="1600" kern="1200" dirty="0">
                <a:solidFill>
                  <a:srgbClr val="000000"/>
                </a:solidFill>
                <a:latin typeface="Arial"/>
                <a:cs typeface="Arial"/>
              </a:rPr>
              <a:t/>
            </a:r>
            <a:br>
              <a:rPr lang="en-US" sz="1600" kern="1200" dirty="0">
                <a:solidFill>
                  <a:srgbClr val="000000"/>
                </a:solidFill>
                <a:latin typeface="Arial"/>
                <a:cs typeface="Arial"/>
              </a:rPr>
            </a:b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738159745"/>
              </p:ext>
            </p:extLst>
          </p:nvPr>
        </p:nvGraphicFramePr>
        <p:xfrm>
          <a:off x="611188" y="1350963"/>
          <a:ext cx="7956550" cy="45989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Rectangle 4"/>
          <p:cNvSpPr/>
          <p:nvPr/>
        </p:nvSpPr>
        <p:spPr>
          <a:xfrm>
            <a:off x="2362200" y="300189"/>
            <a:ext cx="716973"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Tree>
    <p:extLst>
      <p:ext uri="{BB962C8B-B14F-4D97-AF65-F5344CB8AC3E}">
        <p14:creationId xmlns:p14="http://schemas.microsoft.com/office/powerpoint/2010/main" val="31439607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85800" y="1295400"/>
            <a:ext cx="7956550" cy="4598987"/>
          </a:xfrm>
        </p:spPr>
        <p:txBody>
          <a:bodyPr/>
          <a:lstStyle/>
          <a:p>
            <a:pPr marL="0" indent="0" algn="just" rtl="1">
              <a:buNone/>
            </a:pPr>
            <a:r>
              <a:rPr lang="fa-IR" sz="2000" dirty="0" smtClean="0">
                <a:solidFill>
                  <a:schemeClr val="tx1"/>
                </a:solidFill>
                <a:cs typeface="B Nazanin" panose="00000400000000000000" pitchFamily="2" charset="-78"/>
              </a:rPr>
              <a:t>انسولین </a:t>
            </a:r>
            <a:r>
              <a:rPr lang="fa-IR" sz="2000" dirty="0">
                <a:solidFill>
                  <a:schemeClr val="tx1"/>
                </a:solidFill>
                <a:cs typeface="B Nazanin" panose="00000400000000000000" pitchFamily="2" charset="-78"/>
              </a:rPr>
              <a:t>کوتاه اثر یا </a:t>
            </a:r>
            <a:r>
              <a:rPr lang="fa-IR" sz="2000" dirty="0" smtClean="0">
                <a:solidFill>
                  <a:schemeClr val="tx1"/>
                </a:solidFill>
                <a:cs typeface="B Nazanin" panose="00000400000000000000" pitchFamily="2" charset="-78"/>
              </a:rPr>
              <a:t>رگولار</a:t>
            </a:r>
            <a:r>
              <a:rPr lang="en-US" sz="2000" dirty="0" smtClean="0">
                <a:solidFill>
                  <a:schemeClr val="tx1"/>
                </a:solidFill>
                <a:cs typeface="B Nazanin" panose="00000400000000000000" pitchFamily="2" charset="-78"/>
              </a:rPr>
              <a:t> (Regular</a:t>
            </a:r>
            <a:r>
              <a:rPr lang="en-US" sz="2000" dirty="0">
                <a:solidFill>
                  <a:schemeClr val="tx1"/>
                </a:solidFill>
                <a:cs typeface="B Nazanin" panose="00000400000000000000" pitchFamily="2" charset="-78"/>
              </a:rPr>
              <a:t>) </a:t>
            </a:r>
            <a:r>
              <a:rPr lang="fa-IR" sz="2000" dirty="0">
                <a:solidFill>
                  <a:schemeClr val="tx1"/>
                </a:solidFill>
                <a:cs typeface="B Nazanin" panose="00000400000000000000" pitchFamily="2" charset="-78"/>
              </a:rPr>
              <a:t>نیز برای استفاده قبل از وعده های غذا طراحی شده است. با این تفاوت که این نوع انسولین دیرتر از انسولین سریع الاثر، شروع به اثر می کند. </a:t>
            </a:r>
            <a:r>
              <a:rPr lang="fa-IR" sz="2000" dirty="0" smtClean="0">
                <a:solidFill>
                  <a:schemeClr val="tx1"/>
                </a:solidFill>
                <a:cs typeface="B Nazanin" panose="00000400000000000000" pitchFamily="2" charset="-78"/>
              </a:rPr>
              <a:t>بنابراین </a:t>
            </a:r>
            <a:r>
              <a:rPr lang="fa-IR" sz="2000" dirty="0">
                <a:solidFill>
                  <a:schemeClr val="tx1"/>
                </a:solidFill>
                <a:cs typeface="B Nazanin" panose="00000400000000000000" pitchFamily="2" charset="-78"/>
              </a:rPr>
              <a:t>باید 45-30 دقیقه قبل از غذا این نوع انسولین را تزریق </a:t>
            </a:r>
            <a:r>
              <a:rPr lang="fa-IR" sz="2000" dirty="0" smtClean="0">
                <a:solidFill>
                  <a:schemeClr val="tx1"/>
                </a:solidFill>
                <a:cs typeface="B Nazanin" panose="00000400000000000000" pitchFamily="2" charset="-78"/>
              </a:rPr>
              <a:t>شود. </a:t>
            </a:r>
            <a:r>
              <a:rPr lang="fa-IR" sz="2000" dirty="0">
                <a:solidFill>
                  <a:schemeClr val="tx1"/>
                </a:solidFill>
                <a:cs typeface="B Nazanin" panose="00000400000000000000" pitchFamily="2" charset="-78"/>
              </a:rPr>
              <a:t>این نوع انسولین 3-2 ساعت بعد از غذا بیشترین اثر را دارد و حدوداً </a:t>
            </a:r>
            <a:r>
              <a:rPr lang="en-US" sz="2000" dirty="0" smtClean="0">
                <a:solidFill>
                  <a:schemeClr val="tx1"/>
                </a:solidFill>
                <a:cs typeface="B Nazanin" panose="00000400000000000000" pitchFamily="2" charset="-78"/>
              </a:rPr>
              <a:t> </a:t>
            </a:r>
            <a:r>
              <a:rPr lang="fa-IR" sz="2000" dirty="0" smtClean="0">
                <a:solidFill>
                  <a:schemeClr val="tx1"/>
                </a:solidFill>
                <a:cs typeface="B Nazanin" panose="00000400000000000000" pitchFamily="2" charset="-78"/>
              </a:rPr>
              <a:t>6 </a:t>
            </a:r>
            <a:r>
              <a:rPr lang="fa-IR" sz="2000" dirty="0">
                <a:solidFill>
                  <a:schemeClr val="tx1"/>
                </a:solidFill>
                <a:cs typeface="B Nazanin" panose="00000400000000000000" pitchFamily="2" charset="-78"/>
              </a:rPr>
              <a:t>ساعت در بدن باقی می ماند. </a:t>
            </a:r>
            <a:r>
              <a:rPr lang="fa-IR" sz="2000" dirty="0" smtClean="0">
                <a:solidFill>
                  <a:schemeClr val="tx1"/>
                </a:solidFill>
                <a:cs typeface="B Nazanin" panose="00000400000000000000" pitchFamily="2" charset="-78"/>
              </a:rPr>
              <a:t>انسولین کوتاه </a:t>
            </a:r>
            <a:r>
              <a:rPr lang="fa-IR" sz="2000" dirty="0">
                <a:solidFill>
                  <a:schemeClr val="tx1"/>
                </a:solidFill>
                <a:cs typeface="B Nazanin" panose="00000400000000000000" pitchFamily="2" charset="-78"/>
              </a:rPr>
              <a:t>اثر </a:t>
            </a:r>
            <a:r>
              <a:rPr lang="fa-IR" sz="2000" dirty="0" smtClean="0">
                <a:solidFill>
                  <a:schemeClr val="tx1"/>
                </a:solidFill>
                <a:cs typeface="B Nazanin" panose="00000400000000000000" pitchFamily="2" charset="-78"/>
              </a:rPr>
              <a:t>بی </a:t>
            </a:r>
            <a:r>
              <a:rPr lang="fa-IR" sz="2000" dirty="0">
                <a:solidFill>
                  <a:schemeClr val="tx1"/>
                </a:solidFill>
                <a:cs typeface="B Nazanin" panose="00000400000000000000" pitchFamily="2" charset="-78"/>
              </a:rPr>
              <a:t>رنگ ا</a:t>
            </a:r>
            <a:r>
              <a:rPr lang="fa-IR" sz="2000" dirty="0" smtClean="0">
                <a:solidFill>
                  <a:schemeClr val="tx1"/>
                </a:solidFill>
                <a:cs typeface="B Nazanin" panose="00000400000000000000" pitchFamily="2" charset="-78"/>
              </a:rPr>
              <a:t>ست</a:t>
            </a:r>
            <a:r>
              <a:rPr lang="en-US" sz="2000" dirty="0" smtClean="0">
                <a:solidFill>
                  <a:schemeClr val="tx1"/>
                </a:solidFill>
                <a:cs typeface="B Nazanin" panose="00000400000000000000" pitchFamily="2" charset="-78"/>
              </a:rPr>
              <a:t>.</a:t>
            </a:r>
            <a:endParaRPr lang="fa-IR" sz="2000" dirty="0" smtClean="0">
              <a:solidFill>
                <a:schemeClr val="tx1"/>
              </a:solidFill>
              <a:cs typeface="B Nazanin" panose="00000400000000000000" pitchFamily="2" charset="-78"/>
            </a:endParaRPr>
          </a:p>
        </p:txBody>
      </p:sp>
      <p:sp>
        <p:nvSpPr>
          <p:cNvPr id="4" name="Title 1"/>
          <p:cNvSpPr>
            <a:spLocks noGrp="1"/>
          </p:cNvSpPr>
          <p:nvPr>
            <p:ph type="title"/>
          </p:nvPr>
        </p:nvSpPr>
        <p:spPr>
          <a:xfrm>
            <a:off x="533400" y="122320"/>
            <a:ext cx="8229600" cy="1143000"/>
          </a:xfrm>
        </p:spPr>
        <p:txBody>
          <a:bodyPr/>
          <a:lstStyle/>
          <a:p>
            <a:pPr lvl="0" algn="ctr">
              <a:spcBef>
                <a:spcPct val="20000"/>
              </a:spcBef>
            </a:pPr>
            <a:r>
              <a:rPr lang="en-US" sz="3600" b="1" dirty="0">
                <a:solidFill>
                  <a:srgbClr val="000000"/>
                </a:solidFill>
                <a:latin typeface="Tahoma"/>
                <a:cs typeface="B Nazanin" panose="00000400000000000000" pitchFamily="2" charset="-78"/>
              </a:rPr>
              <a:t>(</a:t>
            </a:r>
            <a:r>
              <a:rPr lang="en-US" sz="3600" b="1" dirty="0">
                <a:solidFill>
                  <a:srgbClr val="000000"/>
                </a:solidFill>
              </a:rPr>
              <a:t>Short-acting</a:t>
            </a:r>
            <a:r>
              <a:rPr lang="en-US" sz="3600" b="1" dirty="0">
                <a:solidFill>
                  <a:srgbClr val="000000"/>
                </a:solidFill>
                <a:latin typeface="Tahoma"/>
                <a:cs typeface="B Nazanin" panose="00000400000000000000" pitchFamily="2" charset="-78"/>
              </a:rPr>
              <a:t>) </a:t>
            </a:r>
            <a:r>
              <a:rPr lang="fa-IR" sz="3600" b="1" dirty="0" smtClean="0">
                <a:solidFill>
                  <a:srgbClr val="000000"/>
                </a:solidFill>
                <a:latin typeface="Tahoma"/>
                <a:cs typeface="B Nazanin" panose="00000400000000000000" pitchFamily="2" charset="-78"/>
              </a:rPr>
              <a:t>کوتاه </a:t>
            </a:r>
            <a:r>
              <a:rPr lang="fa-IR" sz="3600" b="1" dirty="0">
                <a:solidFill>
                  <a:srgbClr val="000000"/>
                </a:solidFill>
                <a:latin typeface="Tahoma"/>
                <a:cs typeface="B Nazanin" panose="00000400000000000000" pitchFamily="2" charset="-78"/>
              </a:rPr>
              <a:t>اثر</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799" y="2743200"/>
            <a:ext cx="4108759" cy="3200400"/>
          </a:xfrm>
          <a:prstGeom prst="rect">
            <a:avLst/>
          </a:prstGeom>
          <a:ln>
            <a:noFill/>
          </a:ln>
          <a:effectLst>
            <a:softEdge rad="112500"/>
          </a:effectLst>
        </p:spPr>
      </p:pic>
      <p:sp>
        <p:nvSpPr>
          <p:cNvPr id="5" name="Rectangle 4"/>
          <p:cNvSpPr/>
          <p:nvPr/>
        </p:nvSpPr>
        <p:spPr>
          <a:xfrm>
            <a:off x="1752600" y="300189"/>
            <a:ext cx="716973"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Tree>
    <p:extLst>
      <p:ext uri="{BB962C8B-B14F-4D97-AF65-F5344CB8AC3E}">
        <p14:creationId xmlns:p14="http://schemas.microsoft.com/office/powerpoint/2010/main" val="10180413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7956550" cy="4751387"/>
          </a:xfrm>
        </p:spPr>
        <p:txBody>
          <a:bodyPr/>
          <a:lstStyle/>
          <a:p>
            <a:pPr marL="0" indent="0" algn="just" rtl="1">
              <a:buNone/>
            </a:pPr>
            <a:r>
              <a:rPr lang="fa-IR" sz="2000" dirty="0">
                <a:solidFill>
                  <a:schemeClr val="tx1"/>
                </a:solidFill>
                <a:latin typeface="Tahoma"/>
                <a:cs typeface="B Nazanin" panose="00000400000000000000" pitchFamily="2" charset="-78"/>
              </a:rPr>
              <a:t>این نوع انسولین که </a:t>
            </a:r>
            <a:r>
              <a:rPr lang="en-US" sz="2000" dirty="0" smtClean="0">
                <a:solidFill>
                  <a:schemeClr val="tx1"/>
                </a:solidFill>
              </a:rPr>
              <a:t>NPH</a:t>
            </a:r>
            <a:r>
              <a:rPr lang="fa-IR" sz="2000" dirty="0" smtClean="0">
                <a:solidFill>
                  <a:schemeClr val="tx1"/>
                </a:solidFill>
                <a:latin typeface="Tahoma"/>
                <a:cs typeface="B Nazanin" panose="00000400000000000000" pitchFamily="2" charset="-78"/>
              </a:rPr>
              <a:t> را </a:t>
            </a:r>
            <a:r>
              <a:rPr lang="fa-IR" sz="2000" dirty="0">
                <a:solidFill>
                  <a:schemeClr val="tx1"/>
                </a:solidFill>
                <a:latin typeface="Tahoma"/>
                <a:cs typeface="B Nazanin" panose="00000400000000000000" pitchFamily="2" charset="-78"/>
              </a:rPr>
              <a:t>هم شامل می </a:t>
            </a:r>
            <a:r>
              <a:rPr lang="fa-IR" sz="2000" dirty="0" smtClean="0">
                <a:solidFill>
                  <a:schemeClr val="tx1"/>
                </a:solidFill>
                <a:latin typeface="Tahoma"/>
                <a:cs typeface="B Nazanin" panose="00000400000000000000" pitchFamily="2" charset="-78"/>
              </a:rPr>
              <a:t>شود، نوعی</a:t>
            </a:r>
          </a:p>
          <a:p>
            <a:pPr marL="0" indent="0" algn="just" rtl="1">
              <a:buNone/>
            </a:pPr>
            <a:r>
              <a:rPr lang="fa-IR" sz="2000" dirty="0" smtClean="0">
                <a:solidFill>
                  <a:schemeClr val="tx1"/>
                </a:solidFill>
                <a:latin typeface="Tahoma"/>
                <a:cs typeface="B Nazanin" panose="00000400000000000000" pitchFamily="2" charset="-78"/>
              </a:rPr>
              <a:t>انسولین </a:t>
            </a:r>
            <a:r>
              <a:rPr lang="fa-IR" sz="2000" dirty="0">
                <a:solidFill>
                  <a:schemeClr val="tx1"/>
                </a:solidFill>
                <a:latin typeface="Tahoma"/>
                <a:cs typeface="B Nazanin" panose="00000400000000000000" pitchFamily="2" charset="-78"/>
              </a:rPr>
              <a:t>است که به دلیل دارا بودن یک ماده </a:t>
            </a:r>
            <a:r>
              <a:rPr lang="fa-IR" sz="2000" dirty="0" smtClean="0">
                <a:solidFill>
                  <a:schemeClr val="tx1"/>
                </a:solidFill>
                <a:latin typeface="Tahoma"/>
                <a:cs typeface="B Nazanin" panose="00000400000000000000" pitchFamily="2" charset="-78"/>
              </a:rPr>
              <a:t>خاص در</a:t>
            </a:r>
          </a:p>
          <a:p>
            <a:pPr marL="0" indent="0" algn="just" rtl="1">
              <a:buNone/>
            </a:pPr>
            <a:r>
              <a:rPr lang="fa-IR" sz="2000" dirty="0" smtClean="0">
                <a:solidFill>
                  <a:schemeClr val="tx1"/>
                </a:solidFill>
                <a:latin typeface="Tahoma"/>
                <a:cs typeface="B Nazanin" panose="00000400000000000000" pitchFamily="2" charset="-78"/>
              </a:rPr>
              <a:t>ترکیب خود، </a:t>
            </a:r>
            <a:r>
              <a:rPr lang="fa-IR" sz="2000" dirty="0">
                <a:solidFill>
                  <a:schemeClr val="tx1"/>
                </a:solidFill>
                <a:latin typeface="Tahoma"/>
                <a:cs typeface="B Nazanin" panose="00000400000000000000" pitchFamily="2" charset="-78"/>
              </a:rPr>
              <a:t>جذب انسولین را در بدن کندتر می کند</a:t>
            </a:r>
            <a:r>
              <a:rPr lang="fa-IR" sz="2000" dirty="0" smtClean="0">
                <a:solidFill>
                  <a:schemeClr val="tx1"/>
                </a:solidFill>
                <a:latin typeface="Tahoma"/>
                <a:cs typeface="B Nazanin" panose="00000400000000000000" pitchFamily="2" charset="-78"/>
              </a:rPr>
              <a:t>.</a:t>
            </a:r>
          </a:p>
          <a:p>
            <a:pPr marL="0" indent="0" algn="just" rtl="1">
              <a:buNone/>
            </a:pPr>
            <a:r>
              <a:rPr lang="fa-IR" sz="2000" dirty="0" smtClean="0">
                <a:solidFill>
                  <a:schemeClr val="tx1"/>
                </a:solidFill>
                <a:latin typeface="Tahoma"/>
                <a:cs typeface="B Nazanin" panose="00000400000000000000" pitchFamily="2" charset="-78"/>
              </a:rPr>
              <a:t>به </a:t>
            </a:r>
            <a:r>
              <a:rPr lang="fa-IR" sz="2000" dirty="0">
                <a:solidFill>
                  <a:schemeClr val="tx1"/>
                </a:solidFill>
                <a:latin typeface="Tahoma"/>
                <a:cs typeface="B Nazanin" panose="00000400000000000000" pitchFamily="2" charset="-78"/>
              </a:rPr>
              <a:t>همین علت است که </a:t>
            </a:r>
            <a:r>
              <a:rPr lang="fa-IR" sz="2000" dirty="0" smtClean="0">
                <a:solidFill>
                  <a:schemeClr val="tx1"/>
                </a:solidFill>
                <a:latin typeface="Tahoma"/>
                <a:cs typeface="B Nazanin" panose="00000400000000000000" pitchFamily="2" charset="-78"/>
              </a:rPr>
              <a:t>ترکیب ظاهری کدر و شیری</a:t>
            </a:r>
          </a:p>
          <a:p>
            <a:pPr marL="0" indent="0" algn="just" rtl="1">
              <a:buNone/>
            </a:pPr>
            <a:r>
              <a:rPr lang="fa-IR" sz="2000" dirty="0" smtClean="0">
                <a:solidFill>
                  <a:schemeClr val="tx1"/>
                </a:solidFill>
                <a:latin typeface="Tahoma"/>
                <a:cs typeface="B Nazanin" panose="00000400000000000000" pitchFamily="2" charset="-78"/>
              </a:rPr>
              <a:t>داشته </a:t>
            </a:r>
            <a:r>
              <a:rPr lang="fa-IR" sz="2000" dirty="0">
                <a:solidFill>
                  <a:schemeClr val="tx1"/>
                </a:solidFill>
                <a:latin typeface="Tahoma"/>
                <a:cs typeface="B Nazanin" panose="00000400000000000000" pitchFamily="2" charset="-78"/>
              </a:rPr>
              <a:t>و پیش از تزریق باید به آرامی آن را </a:t>
            </a:r>
            <a:r>
              <a:rPr lang="fa-IR" sz="2000" dirty="0" smtClean="0">
                <a:solidFill>
                  <a:schemeClr val="tx1"/>
                </a:solidFill>
                <a:latin typeface="Tahoma"/>
                <a:cs typeface="B Nazanin" panose="00000400000000000000" pitchFamily="2" charset="-78"/>
              </a:rPr>
              <a:t>تکان داد.</a:t>
            </a:r>
          </a:p>
          <a:p>
            <a:pPr marL="0" indent="0" algn="just" rtl="1">
              <a:buNone/>
            </a:pPr>
            <a:r>
              <a:rPr lang="fa-IR" sz="2000" dirty="0" smtClean="0">
                <a:solidFill>
                  <a:schemeClr val="tx1"/>
                </a:solidFill>
                <a:latin typeface="Tahoma"/>
                <a:cs typeface="B Nazanin" panose="00000400000000000000" pitchFamily="2" charset="-78"/>
              </a:rPr>
              <a:t> </a:t>
            </a:r>
            <a:r>
              <a:rPr lang="fa-IR" sz="2000" dirty="0">
                <a:solidFill>
                  <a:schemeClr val="tx1"/>
                </a:solidFill>
                <a:latin typeface="Tahoma"/>
                <a:cs typeface="B Nazanin" panose="00000400000000000000" pitchFamily="2" charset="-78"/>
              </a:rPr>
              <a:t>این نوع انسولین 2-1ساعت بعد از </a:t>
            </a:r>
            <a:r>
              <a:rPr lang="fa-IR" sz="2000" dirty="0" smtClean="0">
                <a:solidFill>
                  <a:schemeClr val="tx1"/>
                </a:solidFill>
                <a:latin typeface="Tahoma"/>
                <a:cs typeface="B Nazanin" panose="00000400000000000000" pitchFamily="2" charset="-78"/>
              </a:rPr>
              <a:t>تزریق شروع</a:t>
            </a:r>
          </a:p>
          <a:p>
            <a:pPr marL="0" indent="0" algn="just" rtl="1">
              <a:buNone/>
            </a:pPr>
            <a:r>
              <a:rPr lang="fa-IR" sz="2000" dirty="0" smtClean="0">
                <a:solidFill>
                  <a:schemeClr val="tx1"/>
                </a:solidFill>
                <a:latin typeface="Tahoma"/>
                <a:cs typeface="B Nazanin" panose="00000400000000000000" pitchFamily="2" charset="-78"/>
              </a:rPr>
              <a:t>به </a:t>
            </a:r>
            <a:r>
              <a:rPr lang="fa-IR" sz="2000" dirty="0">
                <a:solidFill>
                  <a:schemeClr val="tx1"/>
                </a:solidFill>
                <a:latin typeface="Tahoma"/>
                <a:cs typeface="B Nazanin" panose="00000400000000000000" pitchFamily="2" charset="-78"/>
              </a:rPr>
              <a:t>اثر می کند، 10-4 ساعت بعد از تزریق </a:t>
            </a:r>
            <a:r>
              <a:rPr lang="fa-IR" sz="2000" dirty="0" smtClean="0">
                <a:solidFill>
                  <a:schemeClr val="tx1"/>
                </a:solidFill>
                <a:latin typeface="Tahoma"/>
                <a:cs typeface="B Nazanin" panose="00000400000000000000" pitchFamily="2" charset="-78"/>
              </a:rPr>
              <a:t>به</a:t>
            </a:r>
          </a:p>
          <a:p>
            <a:pPr marL="0" indent="0" algn="just" rtl="1">
              <a:buNone/>
            </a:pPr>
            <a:r>
              <a:rPr lang="fa-IR" sz="2000" dirty="0" smtClean="0">
                <a:solidFill>
                  <a:schemeClr val="tx1"/>
                </a:solidFill>
                <a:latin typeface="Tahoma"/>
                <a:cs typeface="B Nazanin" panose="00000400000000000000" pitchFamily="2" charset="-78"/>
              </a:rPr>
              <a:t> اوج اثر </a:t>
            </a:r>
            <a:r>
              <a:rPr lang="fa-IR" sz="2000" dirty="0">
                <a:solidFill>
                  <a:schemeClr val="tx1"/>
                </a:solidFill>
                <a:latin typeface="Tahoma"/>
                <a:cs typeface="B Nazanin" panose="00000400000000000000" pitchFamily="2" charset="-78"/>
              </a:rPr>
              <a:t>خود می رسد و تا 16-10 </a:t>
            </a:r>
            <a:r>
              <a:rPr lang="fa-IR" sz="2000" dirty="0" smtClean="0">
                <a:solidFill>
                  <a:schemeClr val="tx1"/>
                </a:solidFill>
                <a:latin typeface="Tahoma"/>
                <a:cs typeface="B Nazanin" panose="00000400000000000000" pitchFamily="2" charset="-78"/>
              </a:rPr>
              <a:t>ساعت</a:t>
            </a:r>
          </a:p>
          <a:p>
            <a:pPr marL="0" indent="0" algn="just" rtl="1">
              <a:buNone/>
            </a:pPr>
            <a:r>
              <a:rPr lang="fa-IR" sz="2000" dirty="0" smtClean="0">
                <a:solidFill>
                  <a:schemeClr val="tx1"/>
                </a:solidFill>
                <a:latin typeface="Tahoma"/>
                <a:cs typeface="B Nazanin" panose="00000400000000000000" pitchFamily="2" charset="-78"/>
              </a:rPr>
              <a:t>بعد</a:t>
            </a:r>
            <a:r>
              <a:rPr lang="fa-IR" sz="2000" dirty="0">
                <a:solidFill>
                  <a:schemeClr val="tx1"/>
                </a:solidFill>
                <a:latin typeface="Tahoma"/>
                <a:cs typeface="B Nazanin" panose="00000400000000000000" pitchFamily="2" charset="-78"/>
              </a:rPr>
              <a:t> </a:t>
            </a:r>
            <a:r>
              <a:rPr lang="fa-IR" sz="2000" dirty="0" smtClean="0">
                <a:solidFill>
                  <a:schemeClr val="tx1"/>
                </a:solidFill>
                <a:latin typeface="Tahoma"/>
                <a:cs typeface="B Nazanin" panose="00000400000000000000" pitchFamily="2" charset="-78"/>
              </a:rPr>
              <a:t>از </a:t>
            </a:r>
            <a:r>
              <a:rPr lang="fa-IR" sz="2000" dirty="0">
                <a:solidFill>
                  <a:schemeClr val="tx1"/>
                </a:solidFill>
                <a:latin typeface="Tahoma"/>
                <a:cs typeface="B Nazanin" panose="00000400000000000000" pitchFamily="2" charset="-78"/>
              </a:rPr>
              <a:t>تزریق هم در بدن باقی می ماند</a:t>
            </a:r>
            <a:r>
              <a:rPr lang="fa-IR" sz="2000" dirty="0" smtClean="0">
                <a:solidFill>
                  <a:schemeClr val="tx1"/>
                </a:solidFill>
                <a:latin typeface="Tahoma"/>
                <a:cs typeface="B Nazanin" panose="00000400000000000000" pitchFamily="2" charset="-78"/>
              </a:rPr>
              <a:t>.</a:t>
            </a:r>
          </a:p>
          <a:p>
            <a:pPr marL="0" indent="0" algn="just" rtl="1">
              <a:buNone/>
            </a:pPr>
            <a:r>
              <a:rPr lang="fa-IR" sz="2000" dirty="0" smtClean="0">
                <a:solidFill>
                  <a:schemeClr val="tx1"/>
                </a:solidFill>
                <a:latin typeface="Tahoma"/>
                <a:cs typeface="B Nazanin" panose="00000400000000000000" pitchFamily="2" charset="-78"/>
              </a:rPr>
              <a:t>انسولین</a:t>
            </a:r>
            <a:r>
              <a:rPr lang="fa-IR" sz="2000" dirty="0">
                <a:solidFill>
                  <a:schemeClr val="tx1"/>
                </a:solidFill>
                <a:latin typeface="Tahoma"/>
                <a:cs typeface="B Nazanin" panose="00000400000000000000" pitchFamily="2" charset="-78"/>
              </a:rPr>
              <a:t> </a:t>
            </a:r>
            <a:r>
              <a:rPr lang="fa-IR" sz="2000" dirty="0" smtClean="0">
                <a:solidFill>
                  <a:schemeClr val="tx1"/>
                </a:solidFill>
                <a:latin typeface="Tahoma"/>
                <a:cs typeface="B Nazanin" panose="00000400000000000000" pitchFamily="2" charset="-78"/>
              </a:rPr>
              <a:t>متوسط الاثر را </a:t>
            </a:r>
            <a:r>
              <a:rPr lang="fa-IR" sz="2000" dirty="0">
                <a:solidFill>
                  <a:schemeClr val="tx1"/>
                </a:solidFill>
                <a:latin typeface="Tahoma"/>
                <a:cs typeface="B Nazanin" panose="00000400000000000000" pitchFamily="2" charset="-78"/>
              </a:rPr>
              <a:t>می توان </a:t>
            </a:r>
            <a:r>
              <a:rPr lang="fa-IR" sz="2000" dirty="0" smtClean="0">
                <a:solidFill>
                  <a:schemeClr val="tx1"/>
                </a:solidFill>
                <a:latin typeface="Tahoma"/>
                <a:cs typeface="B Nazanin" panose="00000400000000000000" pitchFamily="2" charset="-78"/>
              </a:rPr>
              <a:t>با</a:t>
            </a:r>
          </a:p>
          <a:p>
            <a:pPr marL="0" indent="0" algn="just" rtl="1">
              <a:buNone/>
            </a:pPr>
            <a:r>
              <a:rPr lang="fa-IR" sz="2000" dirty="0" smtClean="0">
                <a:solidFill>
                  <a:schemeClr val="tx1"/>
                </a:solidFill>
                <a:latin typeface="Tahoma"/>
                <a:cs typeface="B Nazanin" panose="00000400000000000000" pitchFamily="2" charset="-78"/>
              </a:rPr>
              <a:t>انسولین رگولار مخلوط کرد</a:t>
            </a:r>
            <a:r>
              <a:rPr lang="en-US" sz="2000" dirty="0" smtClean="0">
                <a:solidFill>
                  <a:schemeClr val="tx1"/>
                </a:solidFill>
                <a:latin typeface="Tahoma"/>
                <a:cs typeface="B Nazanin" panose="00000400000000000000" pitchFamily="2" charset="-78"/>
              </a:rPr>
              <a:t>.</a:t>
            </a:r>
            <a:endParaRPr lang="fa-IR" sz="2000" dirty="0" smtClean="0">
              <a:solidFill>
                <a:schemeClr val="tx1"/>
              </a:solidFill>
              <a:cs typeface="B Nazanin" panose="00000400000000000000" pitchFamily="2" charset="-78"/>
            </a:endParaRPr>
          </a:p>
        </p:txBody>
      </p:sp>
      <p:sp>
        <p:nvSpPr>
          <p:cNvPr id="4" name="Title 1"/>
          <p:cNvSpPr>
            <a:spLocks noGrp="1"/>
          </p:cNvSpPr>
          <p:nvPr>
            <p:ph type="title"/>
          </p:nvPr>
        </p:nvSpPr>
        <p:spPr>
          <a:xfrm>
            <a:off x="533400" y="122320"/>
            <a:ext cx="8229600" cy="1143000"/>
          </a:xfrm>
        </p:spPr>
        <p:txBody>
          <a:bodyPr/>
          <a:lstStyle/>
          <a:p>
            <a:pPr lvl="0" algn="ctr">
              <a:spcBef>
                <a:spcPct val="20000"/>
              </a:spcBef>
            </a:pPr>
            <a:r>
              <a:rPr lang="en-US" sz="3600" b="1" dirty="0">
                <a:solidFill>
                  <a:schemeClr val="tx1"/>
                </a:solidFill>
                <a:latin typeface="Tahoma"/>
                <a:cs typeface="B Nazanin" panose="00000400000000000000" pitchFamily="2" charset="-78"/>
              </a:rPr>
              <a:t>(</a:t>
            </a:r>
            <a:r>
              <a:rPr lang="en-US" sz="3600" b="1" dirty="0">
                <a:solidFill>
                  <a:schemeClr val="tx1"/>
                </a:solidFill>
              </a:rPr>
              <a:t>Intermediate-acting</a:t>
            </a:r>
            <a:r>
              <a:rPr lang="en-US" sz="3600" b="1" dirty="0">
                <a:solidFill>
                  <a:schemeClr val="tx1"/>
                </a:solidFill>
                <a:latin typeface="Tahoma"/>
                <a:cs typeface="B Nazanin" panose="00000400000000000000" pitchFamily="2" charset="-78"/>
              </a:rPr>
              <a:t>) </a:t>
            </a:r>
            <a:r>
              <a:rPr lang="fa-IR" sz="3600" b="1" dirty="0" smtClean="0">
                <a:solidFill>
                  <a:schemeClr val="tx1"/>
                </a:solidFill>
                <a:latin typeface="Tahoma"/>
                <a:cs typeface="B Nazanin" panose="00000400000000000000" pitchFamily="2" charset="-78"/>
              </a:rPr>
              <a:t>متوسط </a:t>
            </a:r>
            <a:r>
              <a:rPr lang="fa-IR" sz="3600" b="1" dirty="0">
                <a:solidFill>
                  <a:schemeClr val="tx1"/>
                </a:solidFill>
                <a:latin typeface="Tahoma"/>
                <a:cs typeface="B Nazanin" panose="00000400000000000000" pitchFamily="2" charset="-78"/>
              </a:rPr>
              <a:t>الاثر</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211" y="1283525"/>
            <a:ext cx="3126719" cy="4724400"/>
          </a:xfrm>
          <a:prstGeom prst="rect">
            <a:avLst/>
          </a:prstGeom>
          <a:ln>
            <a:noFill/>
          </a:ln>
          <a:effectLst>
            <a:softEdge rad="112500"/>
          </a:effectLst>
        </p:spPr>
      </p:pic>
      <p:sp>
        <p:nvSpPr>
          <p:cNvPr id="5" name="Rectangle 4"/>
          <p:cNvSpPr/>
          <p:nvPr/>
        </p:nvSpPr>
        <p:spPr>
          <a:xfrm>
            <a:off x="762000" y="300189"/>
            <a:ext cx="716973"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Tree>
    <p:extLst>
      <p:ext uri="{BB962C8B-B14F-4D97-AF65-F5344CB8AC3E}">
        <p14:creationId xmlns:p14="http://schemas.microsoft.com/office/powerpoint/2010/main" val="4605692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7956550" cy="4217987"/>
          </a:xfrm>
        </p:spPr>
        <p:txBody>
          <a:bodyPr/>
          <a:lstStyle/>
          <a:p>
            <a:pPr marL="0" indent="0" algn="just" rtl="1">
              <a:buNone/>
            </a:pPr>
            <a:r>
              <a:rPr lang="fa-IR" sz="2200" dirty="0" smtClean="0">
                <a:cs typeface="B Nazanin" panose="00000400000000000000" pitchFamily="2" charset="-78"/>
              </a:rPr>
              <a:t>عملکرد</a:t>
            </a:r>
            <a:r>
              <a:rPr lang="en-US" sz="2200" dirty="0" smtClean="0">
                <a:cs typeface="B Nazanin" panose="00000400000000000000" pitchFamily="2" charset="-78"/>
              </a:rPr>
              <a:t> </a:t>
            </a:r>
            <a:r>
              <a:rPr lang="fa-IR" sz="2200" dirty="0" smtClean="0">
                <a:cs typeface="B Nazanin" panose="00000400000000000000" pitchFamily="2" charset="-78"/>
              </a:rPr>
              <a:t>انسولین های انسانی نسبت به انسولین های آنالوگ دربدن کمتر قابل</a:t>
            </a:r>
            <a:r>
              <a:rPr lang="en-US" sz="2200" dirty="0" smtClean="0">
                <a:cs typeface="B Nazanin" panose="00000400000000000000" pitchFamily="2" charset="-78"/>
              </a:rPr>
              <a:t> </a:t>
            </a:r>
            <a:r>
              <a:rPr lang="fa-IR" sz="2200" dirty="0" smtClean="0">
                <a:cs typeface="B Nazanin" panose="00000400000000000000" pitchFamily="2" charset="-78"/>
              </a:rPr>
              <a:t>پیش بینی هستند.</a:t>
            </a:r>
          </a:p>
        </p:txBody>
      </p:sp>
      <p:sp>
        <p:nvSpPr>
          <p:cNvPr id="4" name="Title 1"/>
          <p:cNvSpPr>
            <a:spLocks noGrp="1"/>
          </p:cNvSpPr>
          <p:nvPr>
            <p:ph type="title"/>
          </p:nvPr>
        </p:nvSpPr>
        <p:spPr>
          <a:xfrm>
            <a:off x="533400" y="122320"/>
            <a:ext cx="8229600" cy="1143000"/>
          </a:xfrm>
        </p:spPr>
        <p:txBody>
          <a:bodyPr/>
          <a:lstStyle/>
          <a:p>
            <a:pPr lvl="0" algn="ctr">
              <a:spcBef>
                <a:spcPct val="20000"/>
              </a:spcBef>
            </a:pPr>
            <a:r>
              <a:rPr lang="fa-IR" sz="5400" b="1" dirty="0" smtClean="0">
                <a:solidFill>
                  <a:srgbClr val="000000"/>
                </a:solidFill>
                <a:latin typeface="Tahoma"/>
                <a:cs typeface="B Nazanin" panose="00000400000000000000" pitchFamily="2" charset="-78"/>
              </a:rPr>
              <a:t>معایب انسولین انسانی</a:t>
            </a:r>
            <a:endParaRPr lang="fa-IR" sz="5400" b="1" dirty="0">
              <a:solidFill>
                <a:srgbClr val="000000"/>
              </a:solidFill>
              <a:latin typeface="Tahoma"/>
              <a:cs typeface="B Nazanin" panose="00000400000000000000" pitchFamily="2" charset="-7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057400"/>
            <a:ext cx="5257800" cy="3898075"/>
          </a:xfrm>
          <a:prstGeom prst="rect">
            <a:avLst/>
          </a:prstGeom>
        </p:spPr>
      </p:pic>
      <p:sp>
        <p:nvSpPr>
          <p:cNvPr id="5" name="Rounded Rectangle 4"/>
          <p:cNvSpPr/>
          <p:nvPr/>
        </p:nvSpPr>
        <p:spPr>
          <a:xfrm>
            <a:off x="2629395" y="2971800"/>
            <a:ext cx="4648200" cy="2667000"/>
          </a:xfrm>
          <a:prstGeom prst="roundRect">
            <a:avLst/>
          </a:prstGeom>
          <a:solidFill>
            <a:srgbClr val="D3C0DE"/>
          </a:solidFill>
          <a:scene3d>
            <a:camera prst="orthographicFront">
              <a:rot lat="1500000" lon="21599989" rev="21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fontAlgn="base">
              <a:spcBef>
                <a:spcPct val="20000"/>
              </a:spcBef>
              <a:spcAft>
                <a:spcPct val="0"/>
              </a:spcAft>
              <a:buClr>
                <a:srgbClr val="BCA36A"/>
              </a:buClr>
              <a:buSzPct val="130000"/>
            </a:pPr>
            <a:r>
              <a:rPr lang="fa-IR" sz="3200" b="1" kern="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cs typeface="B Nazanin" panose="00000400000000000000" pitchFamily="2" charset="-78"/>
              </a:rPr>
              <a:t>خطر </a:t>
            </a:r>
            <a:r>
              <a:rPr lang="fa-IR" sz="3200" b="1" kern="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cs typeface="B Nazanin" panose="00000400000000000000" pitchFamily="2" charset="-78"/>
              </a:rPr>
              <a:t>هایپوگلایسمیا (افت قند خون) </a:t>
            </a:r>
            <a:r>
              <a:rPr lang="fa-IR" sz="3200" b="1" kern="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cs typeface="B Nazanin" panose="00000400000000000000" pitchFamily="2" charset="-78"/>
              </a:rPr>
              <a:t>کمتر با انسولین </a:t>
            </a:r>
            <a:r>
              <a:rPr lang="fa-IR" sz="3200" b="1" kern="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cs typeface="B Nazanin" panose="00000400000000000000" pitchFamily="2" charset="-78"/>
              </a:rPr>
              <a:t>های </a:t>
            </a:r>
            <a:r>
              <a:rPr lang="fa-IR" sz="3200" b="1" kern="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cs typeface="B Nazanin" panose="00000400000000000000" pitchFamily="2" charset="-78"/>
              </a:rPr>
              <a:t>آنالوگ وجود دارد.</a:t>
            </a:r>
          </a:p>
        </p:txBody>
      </p:sp>
      <p:sp>
        <p:nvSpPr>
          <p:cNvPr id="6" name="Rectangle 5"/>
          <p:cNvSpPr/>
          <p:nvPr/>
        </p:nvSpPr>
        <p:spPr>
          <a:xfrm>
            <a:off x="1295400" y="298232"/>
            <a:ext cx="716973"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Tree>
    <p:extLst>
      <p:ext uri="{BB962C8B-B14F-4D97-AF65-F5344CB8AC3E}">
        <p14:creationId xmlns:p14="http://schemas.microsoft.com/office/powerpoint/2010/main" val="2446777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371600"/>
            <a:ext cx="7956550" cy="4141787"/>
          </a:xfrm>
        </p:spPr>
        <p:txBody>
          <a:bodyPr/>
          <a:lstStyle/>
          <a:p>
            <a:pPr marL="0" indent="0" algn="r" rtl="1">
              <a:buNone/>
            </a:pPr>
            <a:r>
              <a:rPr lang="fa-IR" sz="2000" dirty="0" smtClean="0">
                <a:cs typeface="B Nazanin" panose="00000400000000000000" pitchFamily="2" charset="-78"/>
              </a:rPr>
              <a:t>تغییرات ایجاد شده در انسولین های انسانی دو نوع انسولین آنالوگ ایجاد کرده:</a:t>
            </a:r>
          </a:p>
          <a:p>
            <a:pPr algn="just" rtl="1">
              <a:buFont typeface="Wingdings" panose="05000000000000000000" pitchFamily="2" charset="2"/>
              <a:buChar char="§"/>
            </a:pPr>
            <a:r>
              <a:rPr lang="fa-IR" sz="2000" dirty="0" smtClean="0">
                <a:cs typeface="B Nazanin" panose="00000400000000000000" pitchFamily="2" charset="-78"/>
              </a:rPr>
              <a:t>انسولینهای وابسته به غذا(پرندیال):</a:t>
            </a:r>
            <a:r>
              <a:rPr lang="en-US" sz="2000" dirty="0" smtClean="0">
                <a:cs typeface="B Nazanin" panose="00000400000000000000" pitchFamily="2" charset="-78"/>
              </a:rPr>
              <a:t> </a:t>
            </a:r>
            <a:r>
              <a:rPr lang="fa-IR" sz="2000" dirty="0" smtClean="0">
                <a:cs typeface="B Nazanin" panose="00000400000000000000" pitchFamily="2" charset="-78"/>
              </a:rPr>
              <a:t>به سرعت از محل تزریق زیر جلدی جذب می شوند، بنابراین سریع الاثرتر از انسولین طبیعی هستند. این دسته جهت تامین انسولین مورد نیاز هنگام غذا خوردن (انسولین پرندیال یا بولوس) تجویز می شوند.</a:t>
            </a:r>
          </a:p>
          <a:p>
            <a:pPr marL="0" indent="0" algn="just" rtl="1">
              <a:buNone/>
            </a:pPr>
            <a:endParaRPr lang="fa-IR" sz="2000" dirty="0" smtClean="0">
              <a:cs typeface="B Nazanin" panose="00000400000000000000" pitchFamily="2" charset="-78"/>
            </a:endParaRPr>
          </a:p>
          <a:p>
            <a:pPr algn="just" rtl="1">
              <a:buFont typeface="Wingdings" panose="05000000000000000000" pitchFamily="2" charset="2"/>
              <a:buChar char="§"/>
            </a:pPr>
            <a:r>
              <a:rPr lang="fa-IR" sz="2000" dirty="0">
                <a:cs typeface="B Nazanin" panose="00000400000000000000" pitchFamily="2" charset="-78"/>
              </a:rPr>
              <a:t>انسولین پایه (بازال) </a:t>
            </a:r>
            <a:r>
              <a:rPr lang="fa-IR" sz="2000" dirty="0" smtClean="0">
                <a:cs typeface="B Nazanin" panose="00000400000000000000" pitchFamily="2" charset="-78"/>
              </a:rPr>
              <a:t>: به آهستگی و درطی زمان 8 تا 24 ساعت آزاد می شوند. این دسته جهت تامین انسولین پایه (بازال) در طول شبانه روز استفاده می شود.</a:t>
            </a:r>
          </a:p>
          <a:p>
            <a:pPr marL="0" indent="0" algn="just" rtl="1">
              <a:buNone/>
            </a:pPr>
            <a:endParaRPr lang="fa-IR" sz="2000" dirty="0" smtClean="0">
              <a:cs typeface="B Nazanin" panose="00000400000000000000" pitchFamily="2" charset="-78"/>
            </a:endParaRPr>
          </a:p>
        </p:txBody>
      </p:sp>
      <p:sp>
        <p:nvSpPr>
          <p:cNvPr id="4" name="Title 1"/>
          <p:cNvSpPr>
            <a:spLocks noGrp="1"/>
          </p:cNvSpPr>
          <p:nvPr>
            <p:ph type="title"/>
          </p:nvPr>
        </p:nvSpPr>
        <p:spPr>
          <a:xfrm>
            <a:off x="533400" y="122320"/>
            <a:ext cx="8229600" cy="1143000"/>
          </a:xfrm>
        </p:spPr>
        <p:txBody>
          <a:bodyPr/>
          <a:lstStyle/>
          <a:p>
            <a:pPr algn="ctr" rtl="1"/>
            <a:r>
              <a:rPr lang="fa-IR" sz="5400" b="1" dirty="0" smtClean="0">
                <a:solidFill>
                  <a:schemeClr val="accent2">
                    <a:lumMod val="60000"/>
                    <a:lumOff val="40000"/>
                  </a:schemeClr>
                </a:solidFill>
                <a:cs typeface="B Nazanin" panose="00000400000000000000" pitchFamily="2" charset="-78"/>
              </a:rPr>
              <a:t>انسولین آنالوگ</a:t>
            </a:r>
            <a:endParaRPr lang="en-US" sz="5400" b="1" dirty="0">
              <a:solidFill>
                <a:schemeClr val="accent2">
                  <a:lumMod val="60000"/>
                  <a:lumOff val="40000"/>
                </a:schemeClr>
              </a:solidFill>
              <a:cs typeface="B Nazanin" panose="00000400000000000000" pitchFamily="2" charset="-78"/>
            </a:endParaRPr>
          </a:p>
        </p:txBody>
      </p:sp>
      <p:sp>
        <p:nvSpPr>
          <p:cNvPr id="5" name="Rectangle 4"/>
          <p:cNvSpPr/>
          <p:nvPr/>
        </p:nvSpPr>
        <p:spPr>
          <a:xfrm>
            <a:off x="2133600" y="315370"/>
            <a:ext cx="716973"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6" name="Rounded Rectangle 5"/>
          <p:cNvSpPr/>
          <p:nvPr/>
        </p:nvSpPr>
        <p:spPr>
          <a:xfrm>
            <a:off x="685800" y="4114800"/>
            <a:ext cx="7772400" cy="1752600"/>
          </a:xfrm>
          <a:prstGeom prst="roundRect">
            <a:avLst/>
          </a:prstGeom>
          <a:solidFill>
            <a:srgbClr val="D3C0D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rtl="1" fontAlgn="base">
              <a:spcBef>
                <a:spcPct val="20000"/>
              </a:spcBef>
              <a:spcAft>
                <a:spcPct val="0"/>
              </a:spcAft>
              <a:buClr>
                <a:srgbClr val="BCA36A"/>
              </a:buClr>
              <a:buSzPct val="130000"/>
            </a:pPr>
            <a:r>
              <a:rPr lang="fa-IR" sz="2800" b="1" kern="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cs typeface="B Nazanin" panose="00000400000000000000" pitchFamily="2" charset="-78"/>
              </a:rPr>
              <a:t>تغییرات ایجاد شده در انسولین های انسانی و ایجاد انسولین های آنالوگ موجب شده که </a:t>
            </a:r>
            <a:r>
              <a:rPr lang="fa-IR" sz="2800" b="1" kern="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cs typeface="B Nazanin" panose="00000400000000000000" pitchFamily="2" charset="-78"/>
              </a:rPr>
              <a:t>این نوع انسولین ها (آنالوگ) عملکرد </a:t>
            </a:r>
            <a:r>
              <a:rPr lang="fa-IR" sz="2800" b="1" kern="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cs typeface="B Nazanin" panose="00000400000000000000" pitchFamily="2" charset="-78"/>
              </a:rPr>
              <a:t>قابل پیش بینی </a:t>
            </a:r>
            <a:r>
              <a:rPr lang="fa-IR" sz="2800" b="1" kern="0" dirty="0" smtClean="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cs typeface="B Nazanin" panose="00000400000000000000" pitchFamily="2" charset="-78"/>
              </a:rPr>
              <a:t>تری در بدن </a:t>
            </a:r>
            <a:r>
              <a:rPr lang="fa-IR" sz="2800" b="1" kern="0" dirty="0">
                <a:ln w="18000">
                  <a:solidFill>
                    <a:schemeClr val="accent2">
                      <a:satMod val="140000"/>
                    </a:schemeClr>
                  </a:solidFill>
                  <a:prstDash val="solid"/>
                  <a:miter lim="800000"/>
                </a:ln>
                <a:noFill/>
                <a:effectLst>
                  <a:outerShdw blurRad="25500" dist="23000" dir="7020000" algn="tl">
                    <a:srgbClr val="000000">
                      <a:alpha val="50000"/>
                    </a:srgbClr>
                  </a:outerShdw>
                </a:effectLst>
                <a:latin typeface="Calibri" pitchFamily="34" charset="0"/>
                <a:cs typeface="B Nazanin" panose="00000400000000000000" pitchFamily="2" charset="-78"/>
              </a:rPr>
              <a:t>داشته باشند.</a:t>
            </a:r>
          </a:p>
        </p:txBody>
      </p:sp>
    </p:spTree>
    <p:extLst>
      <p:ext uri="{BB962C8B-B14F-4D97-AF65-F5344CB8AC3E}">
        <p14:creationId xmlns:p14="http://schemas.microsoft.com/office/powerpoint/2010/main" val="1639626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86839" y="914400"/>
            <a:ext cx="8001000" cy="4876800"/>
          </a:xfrm>
        </p:spPr>
        <p:txBody>
          <a:bodyPr/>
          <a:lstStyle/>
          <a:p>
            <a:pPr marL="0" indent="0" algn="just" rtl="1">
              <a:buNone/>
            </a:pPr>
            <a:endParaRPr lang="en-US" sz="2400" dirty="0" smtClean="0">
              <a:cs typeface="B Nazanin" panose="00000400000000000000" pitchFamily="2" charset="-78"/>
            </a:endParaRPr>
          </a:p>
          <a:p>
            <a:pPr marL="0" indent="0" algn="just" rtl="1">
              <a:buNone/>
            </a:pPr>
            <a:r>
              <a:rPr lang="fa-IR" sz="2000" dirty="0" smtClean="0">
                <a:solidFill>
                  <a:schemeClr val="tx1"/>
                </a:solidFill>
                <a:cs typeface="B Nazanin" panose="00000400000000000000" pitchFamily="2" charset="-78"/>
              </a:rPr>
              <a:t>اثر </a:t>
            </a:r>
            <a:r>
              <a:rPr lang="fa-IR" sz="2000" dirty="0">
                <a:solidFill>
                  <a:schemeClr val="tx1"/>
                </a:solidFill>
                <a:cs typeface="B Nazanin" panose="00000400000000000000" pitchFamily="2" charset="-78"/>
              </a:rPr>
              <a:t>این نوع انسولین حدوداً 20-10 دقیقه بعد از تزریق شروع و 2-1 ساعت پس از تزریق به بیشترین میزان رسیده و معمولاً تا 4-3 ساعت در بدن باقی می ماند. این نوع انسولین برای تزریق قبل از وعده های غذا طراحی شده است. زمانی که غذا در بدن هضم شده و در حال ورود به جریان خون می </a:t>
            </a:r>
            <a:r>
              <a:rPr lang="fa-IR" sz="2000" dirty="0" smtClean="0">
                <a:solidFill>
                  <a:schemeClr val="tx1"/>
                </a:solidFill>
                <a:cs typeface="B Nazanin" panose="00000400000000000000" pitchFamily="2" charset="-78"/>
              </a:rPr>
              <a:t>باشد</a:t>
            </a:r>
            <a:r>
              <a:rPr lang="fa-IR" sz="2000" dirty="0">
                <a:solidFill>
                  <a:schemeClr val="tx1"/>
                </a:solidFill>
                <a:cs typeface="B Nazanin" panose="00000400000000000000" pitchFamily="2" charset="-78"/>
              </a:rPr>
              <a:t>، انسولین سریع الاثر بیشترین نقش را در انتقال قند حاصل از هضم غذا به درون سلول ها، ایفا می </a:t>
            </a:r>
            <a:r>
              <a:rPr lang="fa-IR" sz="2000" dirty="0" smtClean="0">
                <a:solidFill>
                  <a:schemeClr val="tx1"/>
                </a:solidFill>
                <a:cs typeface="B Nazanin" panose="00000400000000000000" pitchFamily="2" charset="-78"/>
              </a:rPr>
              <a:t>کند</a:t>
            </a:r>
            <a:r>
              <a:rPr lang="en-US" sz="2000" dirty="0" smtClean="0">
                <a:solidFill>
                  <a:schemeClr val="tx1"/>
                </a:solidFill>
                <a:cs typeface="B Nazanin" panose="00000400000000000000" pitchFamily="2" charset="-78"/>
              </a:rPr>
              <a:t>.</a:t>
            </a:r>
            <a:endParaRPr lang="fa-IR" sz="2000" dirty="0" smtClean="0">
              <a:solidFill>
                <a:schemeClr val="tx1"/>
              </a:solidFill>
              <a:cs typeface="B Nazanin" panose="00000400000000000000" pitchFamily="2" charset="-78"/>
            </a:endParaRPr>
          </a:p>
          <a:p>
            <a:pPr marL="0" lvl="0" indent="0" algn="just" rtl="1">
              <a:buNone/>
            </a:pPr>
            <a:r>
              <a:rPr lang="fa-IR" sz="2000" dirty="0" smtClean="0">
                <a:solidFill>
                  <a:srgbClr val="000000"/>
                </a:solidFill>
                <a:cs typeface="B Nazanin" panose="00000400000000000000" pitchFamily="2" charset="-78"/>
              </a:rPr>
              <a:t>این </a:t>
            </a:r>
            <a:r>
              <a:rPr lang="fa-IR" sz="2000" dirty="0">
                <a:solidFill>
                  <a:srgbClr val="000000"/>
                </a:solidFill>
                <a:cs typeface="B Nazanin" panose="00000400000000000000" pitchFamily="2" charset="-78"/>
              </a:rPr>
              <a:t>گروه </a:t>
            </a:r>
            <a:r>
              <a:rPr lang="fa-IR" sz="2000" dirty="0" smtClean="0">
                <a:solidFill>
                  <a:srgbClr val="000000"/>
                </a:solidFill>
                <a:cs typeface="B Nazanin" panose="00000400000000000000" pitchFamily="2" charset="-78"/>
              </a:rPr>
              <a:t>شامل انسولین </a:t>
            </a:r>
            <a:r>
              <a:rPr lang="fa-IR" sz="2000" b="1" dirty="0" smtClean="0">
                <a:solidFill>
                  <a:srgbClr val="000000"/>
                </a:solidFill>
                <a:cs typeface="B Nazanin" panose="00000400000000000000" pitchFamily="2" charset="-78"/>
              </a:rPr>
              <a:t>گلولیزین </a:t>
            </a:r>
            <a:r>
              <a:rPr lang="en-US" sz="2000" b="1" dirty="0" smtClean="0">
                <a:solidFill>
                  <a:srgbClr val="000000"/>
                </a:solidFill>
                <a:cs typeface="B Nazanin" panose="00000400000000000000" pitchFamily="2" charset="-78"/>
              </a:rPr>
              <a:t>(Apidra)</a:t>
            </a:r>
            <a:r>
              <a:rPr lang="fa-IR" sz="2000" b="1" dirty="0" smtClean="0">
                <a:solidFill>
                  <a:srgbClr val="000000"/>
                </a:solidFill>
                <a:cs typeface="B Nazanin" panose="00000400000000000000" pitchFamily="2" charset="-78"/>
              </a:rPr>
              <a:t> </a:t>
            </a:r>
            <a:r>
              <a:rPr lang="fa-IR" sz="2000" dirty="0" smtClean="0">
                <a:solidFill>
                  <a:srgbClr val="000000"/>
                </a:solidFill>
                <a:cs typeface="B Nazanin" panose="00000400000000000000" pitchFamily="2" charset="-78"/>
              </a:rPr>
              <a:t>و </a:t>
            </a:r>
            <a:r>
              <a:rPr lang="fa-IR" sz="2000" b="1" dirty="0">
                <a:solidFill>
                  <a:srgbClr val="000000"/>
                </a:solidFill>
                <a:cs typeface="B Nazanin" panose="00000400000000000000" pitchFamily="2" charset="-78"/>
              </a:rPr>
              <a:t>آسپارت</a:t>
            </a:r>
            <a:r>
              <a:rPr lang="en-US" sz="2000" b="1" dirty="0">
                <a:solidFill>
                  <a:srgbClr val="000000"/>
                </a:solidFill>
                <a:cs typeface="B Nazanin" panose="00000400000000000000" pitchFamily="2" charset="-78"/>
              </a:rPr>
              <a:t> </a:t>
            </a:r>
            <a:r>
              <a:rPr lang="fa-IR" sz="2000" dirty="0" smtClean="0">
                <a:solidFill>
                  <a:srgbClr val="000000"/>
                </a:solidFill>
                <a:cs typeface="B Nazanin" panose="00000400000000000000" pitchFamily="2" charset="-78"/>
              </a:rPr>
              <a:t>هستند</a:t>
            </a:r>
            <a:r>
              <a:rPr lang="fa-IR" sz="2000" dirty="0">
                <a:solidFill>
                  <a:srgbClr val="000000"/>
                </a:solidFill>
                <a:cs typeface="B Nazanin" panose="00000400000000000000" pitchFamily="2" charset="-78"/>
              </a:rPr>
              <a:t>. </a:t>
            </a:r>
          </a:p>
          <a:p>
            <a:pPr marL="0" indent="0" algn="just" rtl="1">
              <a:buNone/>
            </a:pPr>
            <a:endParaRPr lang="fa-IR" sz="2200" dirty="0" smtClean="0">
              <a:solidFill>
                <a:schemeClr val="tx1"/>
              </a:solidFill>
              <a:cs typeface="B Nazanin" panose="00000400000000000000" pitchFamily="2" charset="-78"/>
            </a:endParaRPr>
          </a:p>
        </p:txBody>
      </p:sp>
      <p:sp>
        <p:nvSpPr>
          <p:cNvPr id="4" name="Title 1"/>
          <p:cNvSpPr>
            <a:spLocks noGrp="1"/>
          </p:cNvSpPr>
          <p:nvPr>
            <p:ph type="title"/>
          </p:nvPr>
        </p:nvSpPr>
        <p:spPr>
          <a:xfrm>
            <a:off x="533400" y="122320"/>
            <a:ext cx="8229600" cy="1143000"/>
          </a:xfrm>
        </p:spPr>
        <p:txBody>
          <a:bodyPr/>
          <a:lstStyle/>
          <a:p>
            <a:pPr algn="ctr" rtl="1"/>
            <a:r>
              <a:rPr lang="fa-IR" sz="3600" b="1" dirty="0">
                <a:solidFill>
                  <a:schemeClr val="accent2">
                    <a:lumMod val="60000"/>
                    <a:lumOff val="40000"/>
                  </a:schemeClr>
                </a:solidFill>
                <a:latin typeface="Tahoma"/>
                <a:cs typeface="B Nazanin" panose="00000400000000000000" pitchFamily="2" charset="-78"/>
              </a:rPr>
              <a:t>سریع الاثر</a:t>
            </a:r>
            <a:r>
              <a:rPr lang="en-US" sz="3600" b="1" dirty="0">
                <a:solidFill>
                  <a:schemeClr val="accent2">
                    <a:lumMod val="60000"/>
                    <a:lumOff val="40000"/>
                  </a:schemeClr>
                </a:solidFill>
                <a:latin typeface="Tahoma"/>
                <a:cs typeface="B Nazanin" panose="00000400000000000000" pitchFamily="2" charset="-78"/>
              </a:rPr>
              <a:t>(</a:t>
            </a:r>
            <a:r>
              <a:rPr lang="en-US" sz="3600" b="1" dirty="0">
                <a:solidFill>
                  <a:schemeClr val="accent2">
                    <a:lumMod val="60000"/>
                    <a:lumOff val="40000"/>
                  </a:schemeClr>
                </a:solidFill>
              </a:rPr>
              <a:t>Rapid-acting</a:t>
            </a:r>
            <a:r>
              <a:rPr lang="en-US" sz="3600" b="1" dirty="0">
                <a:solidFill>
                  <a:schemeClr val="accent2">
                    <a:lumMod val="60000"/>
                    <a:lumOff val="40000"/>
                  </a:schemeClr>
                </a:solidFill>
                <a:latin typeface="Tahoma"/>
                <a:cs typeface="B Nazanin" panose="00000400000000000000" pitchFamily="2" charset="-78"/>
              </a:rPr>
              <a:t>)</a:t>
            </a:r>
            <a:endParaRPr lang="en-US" sz="4000" b="1" dirty="0">
              <a:solidFill>
                <a:schemeClr val="accent2">
                  <a:lumMod val="60000"/>
                  <a:lumOff val="40000"/>
                </a:schemeClr>
              </a:solidFill>
              <a:cs typeface="B Nazanin" panose="00000400000000000000" pitchFamily="2" charset="-7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3400" y="4419600"/>
            <a:ext cx="8077200" cy="1295400"/>
          </a:xfrm>
          <a:prstGeom prst="rect">
            <a:avLst/>
          </a:prstGeom>
        </p:spPr>
      </p:pic>
      <p:sp>
        <p:nvSpPr>
          <p:cNvPr id="5" name="Rectangle 4"/>
          <p:cNvSpPr/>
          <p:nvPr/>
        </p:nvSpPr>
        <p:spPr>
          <a:xfrm>
            <a:off x="1752600" y="274480"/>
            <a:ext cx="716973"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Tree>
    <p:extLst>
      <p:ext uri="{BB962C8B-B14F-4D97-AF65-F5344CB8AC3E}">
        <p14:creationId xmlns:p14="http://schemas.microsoft.com/office/powerpoint/2010/main" val="363512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1"/>
            <a:ext cx="7956550" cy="4638068"/>
          </a:xfrm>
        </p:spPr>
        <p:txBody>
          <a:bodyPr/>
          <a:lstStyle/>
          <a:p>
            <a:pPr marL="0" indent="0" algn="just" rtl="1">
              <a:buNone/>
            </a:pPr>
            <a:r>
              <a:rPr lang="fa-IR" sz="2200" dirty="0" smtClean="0">
                <a:solidFill>
                  <a:schemeClr val="tx1"/>
                </a:solidFill>
                <a:latin typeface="Tahoma"/>
                <a:cs typeface="B Nazanin" panose="00000400000000000000" pitchFamily="2" charset="-78"/>
              </a:rPr>
              <a:t>این </a:t>
            </a:r>
            <a:r>
              <a:rPr lang="fa-IR" sz="2200" dirty="0">
                <a:solidFill>
                  <a:schemeClr val="tx1"/>
                </a:solidFill>
                <a:latin typeface="Tahoma"/>
                <a:cs typeface="B Nazanin" panose="00000400000000000000" pitchFamily="2" charset="-78"/>
              </a:rPr>
              <a:t>نوع انسولین 4-2 بعد از تزریق شروع به اثر کرده و 24 ساعت در خون با غلظت یکنواخت باقی می ماند. </a:t>
            </a:r>
            <a:r>
              <a:rPr lang="fa-IR" sz="2200" dirty="0" smtClean="0">
                <a:solidFill>
                  <a:schemeClr val="tx1"/>
                </a:solidFill>
                <a:latin typeface="Tahoma"/>
                <a:cs typeface="B Nazanin" panose="00000400000000000000" pitchFamily="2" charset="-78"/>
              </a:rPr>
              <a:t>مهمترین این انسولین ها گلارژین</a:t>
            </a:r>
            <a:r>
              <a:rPr lang="fa-IR" sz="2200" dirty="0">
                <a:solidFill>
                  <a:srgbClr val="000000"/>
                </a:solidFill>
                <a:latin typeface="Tahoma"/>
                <a:cs typeface="B Nazanin" panose="00000400000000000000" pitchFamily="2" charset="-78"/>
              </a:rPr>
              <a:t> (لانتوس)</a:t>
            </a:r>
            <a:r>
              <a:rPr lang="fa-IR" sz="2200" dirty="0" smtClean="0">
                <a:solidFill>
                  <a:schemeClr val="tx1"/>
                </a:solidFill>
                <a:latin typeface="Tahoma"/>
                <a:cs typeface="B Nazanin" panose="00000400000000000000" pitchFamily="2" charset="-78"/>
              </a:rPr>
              <a:t> است.</a:t>
            </a:r>
            <a:r>
              <a:rPr lang="en-US" sz="2200" dirty="0" smtClean="0">
                <a:solidFill>
                  <a:schemeClr val="tx1"/>
                </a:solidFill>
                <a:latin typeface="Tahoma"/>
                <a:cs typeface="B Nazanin" panose="00000400000000000000" pitchFamily="2" charset="-78"/>
              </a:rPr>
              <a:t> </a:t>
            </a:r>
            <a:r>
              <a:rPr lang="fa-IR" sz="2200" dirty="0" smtClean="0">
                <a:solidFill>
                  <a:schemeClr val="tx1"/>
                </a:solidFill>
                <a:latin typeface="Tahoma"/>
                <a:cs typeface="B Nazanin" panose="00000400000000000000" pitchFamily="2" charset="-78"/>
              </a:rPr>
              <a:t>گلارژین شفاف است و</a:t>
            </a:r>
            <a:r>
              <a:rPr lang="en-US" sz="2200" dirty="0" smtClean="0">
                <a:solidFill>
                  <a:schemeClr val="tx1"/>
                </a:solidFill>
                <a:latin typeface="Tahoma"/>
                <a:cs typeface="B Nazanin" panose="00000400000000000000" pitchFamily="2" charset="-78"/>
              </a:rPr>
              <a:t>    </a:t>
            </a:r>
            <a:r>
              <a:rPr lang="fa-IR" sz="2200" dirty="0" smtClean="0">
                <a:solidFill>
                  <a:schemeClr val="tx1"/>
                </a:solidFill>
                <a:latin typeface="Tahoma"/>
                <a:cs typeface="B Nazanin" panose="00000400000000000000" pitchFamily="2" charset="-78"/>
              </a:rPr>
              <a:t>نمی </a:t>
            </a:r>
            <a:r>
              <a:rPr lang="fa-IR" sz="2200" dirty="0">
                <a:solidFill>
                  <a:schemeClr val="tx1"/>
                </a:solidFill>
                <a:latin typeface="Tahoma"/>
                <a:cs typeface="B Nazanin" panose="00000400000000000000" pitchFamily="2" charset="-78"/>
              </a:rPr>
              <a:t>توان </a:t>
            </a:r>
            <a:r>
              <a:rPr lang="fa-IR" sz="2200" dirty="0" smtClean="0">
                <a:solidFill>
                  <a:schemeClr val="tx1"/>
                </a:solidFill>
                <a:latin typeface="Tahoma"/>
                <a:cs typeface="B Nazanin" panose="00000400000000000000" pitchFamily="2" charset="-78"/>
              </a:rPr>
              <a:t>آن</a:t>
            </a:r>
            <a:r>
              <a:rPr lang="en-US" sz="2200" dirty="0" smtClean="0">
                <a:solidFill>
                  <a:schemeClr val="tx1"/>
                </a:solidFill>
                <a:latin typeface="Tahoma"/>
                <a:cs typeface="B Nazanin" panose="00000400000000000000" pitchFamily="2" charset="-78"/>
              </a:rPr>
              <a:t> </a:t>
            </a:r>
            <a:r>
              <a:rPr lang="fa-IR" sz="2200" dirty="0" smtClean="0">
                <a:solidFill>
                  <a:schemeClr val="tx1"/>
                </a:solidFill>
                <a:latin typeface="Tahoma"/>
                <a:cs typeface="B Nazanin" panose="00000400000000000000" pitchFamily="2" charset="-78"/>
              </a:rPr>
              <a:t>را با </a:t>
            </a:r>
            <a:r>
              <a:rPr lang="fa-IR" sz="2200" dirty="0">
                <a:solidFill>
                  <a:schemeClr val="tx1"/>
                </a:solidFill>
                <a:latin typeface="Tahoma"/>
                <a:cs typeface="B Nazanin" panose="00000400000000000000" pitchFamily="2" charset="-78"/>
              </a:rPr>
              <a:t>انواع دیگر انسولین مخلوط </a:t>
            </a:r>
            <a:r>
              <a:rPr lang="fa-IR" sz="2200" dirty="0" smtClean="0">
                <a:solidFill>
                  <a:schemeClr val="tx1"/>
                </a:solidFill>
                <a:latin typeface="Tahoma"/>
                <a:cs typeface="B Nazanin" panose="00000400000000000000" pitchFamily="2" charset="-78"/>
              </a:rPr>
              <a:t>کرد</a:t>
            </a:r>
            <a:r>
              <a:rPr lang="fa-IR" sz="2200" dirty="0" smtClean="0">
                <a:solidFill>
                  <a:srgbClr val="000000"/>
                </a:solidFill>
                <a:latin typeface="Tahoma"/>
                <a:cs typeface="B Nazanin" panose="00000400000000000000" pitchFamily="2" charset="-78"/>
              </a:rPr>
              <a:t>. </a:t>
            </a:r>
            <a:endParaRPr lang="fa-IR" sz="2200" dirty="0" smtClean="0">
              <a:solidFill>
                <a:schemeClr val="tx1"/>
              </a:solidFill>
              <a:cs typeface="B Nazanin" panose="00000400000000000000" pitchFamily="2" charset="-78"/>
            </a:endParaRPr>
          </a:p>
        </p:txBody>
      </p:sp>
      <p:sp>
        <p:nvSpPr>
          <p:cNvPr id="4" name="Title 1"/>
          <p:cNvSpPr>
            <a:spLocks noGrp="1"/>
          </p:cNvSpPr>
          <p:nvPr>
            <p:ph type="title"/>
          </p:nvPr>
        </p:nvSpPr>
        <p:spPr>
          <a:xfrm>
            <a:off x="533400" y="122320"/>
            <a:ext cx="8229600" cy="1143000"/>
          </a:xfrm>
        </p:spPr>
        <p:txBody>
          <a:bodyPr/>
          <a:lstStyle/>
          <a:p>
            <a:pPr lvl="0" algn="ctr">
              <a:spcBef>
                <a:spcPct val="20000"/>
              </a:spcBef>
            </a:pPr>
            <a:r>
              <a:rPr lang="en-US" sz="3600" b="1" dirty="0">
                <a:solidFill>
                  <a:schemeClr val="accent2">
                    <a:lumMod val="60000"/>
                    <a:lumOff val="40000"/>
                  </a:schemeClr>
                </a:solidFill>
                <a:latin typeface="Tahoma"/>
                <a:cs typeface="B Nazanin" panose="00000400000000000000" pitchFamily="2" charset="-78"/>
              </a:rPr>
              <a:t>(</a:t>
            </a:r>
            <a:r>
              <a:rPr lang="en-US" sz="3600" b="1" dirty="0">
                <a:solidFill>
                  <a:schemeClr val="accent2">
                    <a:lumMod val="60000"/>
                    <a:lumOff val="40000"/>
                  </a:schemeClr>
                </a:solidFill>
              </a:rPr>
              <a:t>Long-acting</a:t>
            </a:r>
            <a:r>
              <a:rPr lang="en-US" sz="3600" b="1" dirty="0">
                <a:solidFill>
                  <a:schemeClr val="accent2">
                    <a:lumMod val="60000"/>
                    <a:lumOff val="40000"/>
                  </a:schemeClr>
                </a:solidFill>
                <a:latin typeface="Tahoma"/>
                <a:cs typeface="B Nazanin" panose="00000400000000000000" pitchFamily="2" charset="-78"/>
              </a:rPr>
              <a:t>) </a:t>
            </a:r>
            <a:r>
              <a:rPr lang="fa-IR" sz="3600" b="1" dirty="0" smtClean="0">
                <a:solidFill>
                  <a:schemeClr val="accent2">
                    <a:lumMod val="60000"/>
                    <a:lumOff val="40000"/>
                  </a:schemeClr>
                </a:solidFill>
                <a:latin typeface="Tahoma"/>
                <a:cs typeface="B Nazanin" panose="00000400000000000000" pitchFamily="2" charset="-78"/>
              </a:rPr>
              <a:t>طولانی اثر</a:t>
            </a:r>
            <a:endParaRPr lang="fa-IR" sz="3600" b="1" dirty="0">
              <a:solidFill>
                <a:schemeClr val="accent2">
                  <a:lumMod val="60000"/>
                  <a:lumOff val="40000"/>
                </a:schemeClr>
              </a:solidFill>
              <a:cs typeface="B Nazanin" panose="00000400000000000000" pitchFamily="2" charset="-78"/>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3048000"/>
            <a:ext cx="6983930" cy="2903281"/>
          </a:xfrm>
          <a:prstGeom prst="rect">
            <a:avLst/>
          </a:prstGeom>
        </p:spPr>
      </p:pic>
      <p:sp>
        <p:nvSpPr>
          <p:cNvPr id="5" name="Rectangle 4"/>
          <p:cNvSpPr/>
          <p:nvPr/>
        </p:nvSpPr>
        <p:spPr>
          <a:xfrm>
            <a:off x="1676400" y="323329"/>
            <a:ext cx="716973"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Tree>
    <p:extLst>
      <p:ext uri="{BB962C8B-B14F-4D97-AF65-F5344CB8AC3E}">
        <p14:creationId xmlns:p14="http://schemas.microsoft.com/office/powerpoint/2010/main" val="10180413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152400"/>
            <a:ext cx="7924800" cy="923330"/>
          </a:xfrm>
          <a:prstGeom prst="rect">
            <a:avLst/>
          </a:prstGeom>
        </p:spPr>
        <p:txBody>
          <a:bodyPr wrap="square">
            <a:spAutoFit/>
          </a:bodyPr>
          <a:lstStyle/>
          <a:p>
            <a:pPr algn="ctr"/>
            <a:r>
              <a:rPr lang="fa-IR" sz="5400" b="1" kern="0" dirty="0">
                <a:solidFill>
                  <a:srgbClr val="002060"/>
                </a:solidFill>
                <a:latin typeface="Calibri" pitchFamily="34" charset="0"/>
                <a:cs typeface="B Nazanin" panose="00000400000000000000" pitchFamily="2" charset="-78"/>
              </a:rPr>
              <a:t>مقایسه انواع انسولین</a:t>
            </a:r>
            <a:endParaRPr lang="en-US" sz="5400" dirty="0">
              <a:solidFill>
                <a:srgbClr val="000000"/>
              </a:solidFill>
            </a:endParaRP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45680" y="1350963"/>
            <a:ext cx="6687565" cy="4598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410116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5800" y="1447800"/>
            <a:ext cx="7832756" cy="4514515"/>
          </a:xfrm>
          <a:ln>
            <a:solidFill>
              <a:srgbClr val="E6DAE6">
                <a:alpha val="0"/>
              </a:srgbClr>
            </a:solidFill>
          </a:ln>
        </p:spPr>
      </p:pic>
      <p:sp>
        <p:nvSpPr>
          <p:cNvPr id="4" name="Rectangle 3"/>
          <p:cNvSpPr/>
          <p:nvPr/>
        </p:nvSpPr>
        <p:spPr>
          <a:xfrm>
            <a:off x="685800" y="228600"/>
            <a:ext cx="7924800" cy="923330"/>
          </a:xfrm>
          <a:prstGeom prst="rect">
            <a:avLst/>
          </a:prstGeom>
        </p:spPr>
        <p:txBody>
          <a:bodyPr wrap="square">
            <a:spAutoFit/>
          </a:bodyPr>
          <a:lstStyle/>
          <a:p>
            <a:pPr algn="ctr"/>
            <a:r>
              <a:rPr lang="fa-IR" sz="5400" b="1" kern="0" dirty="0">
                <a:solidFill>
                  <a:srgbClr val="002060"/>
                </a:solidFill>
                <a:latin typeface="Calibri" pitchFamily="34" charset="0"/>
                <a:cs typeface="B Nazanin" panose="00000400000000000000" pitchFamily="2" charset="-78"/>
              </a:rPr>
              <a:t>مقایسه انواع انسولین</a:t>
            </a:r>
            <a:endParaRPr lang="en-US" sz="5400" dirty="0"/>
          </a:p>
        </p:txBody>
      </p:sp>
    </p:spTree>
    <p:extLst>
      <p:ext uri="{BB962C8B-B14F-4D97-AF65-F5344CB8AC3E}">
        <p14:creationId xmlns:p14="http://schemas.microsoft.com/office/powerpoint/2010/main" val="1018041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rtl="1"/>
            <a:r>
              <a:rPr lang="fa-IR" sz="5400" b="1" dirty="0">
                <a:solidFill>
                  <a:schemeClr val="tx1"/>
                </a:solidFill>
                <a:cs typeface="B Nazanin" panose="00000400000000000000" pitchFamily="2" charset="-78"/>
              </a:rPr>
              <a:t>مزایای </a:t>
            </a:r>
            <a:r>
              <a:rPr lang="fa-IR" sz="5400" b="1" dirty="0" smtClean="0">
                <a:solidFill>
                  <a:schemeClr val="tx1"/>
                </a:solidFill>
                <a:cs typeface="B Nazanin" panose="00000400000000000000" pitchFamily="2" charset="-78"/>
              </a:rPr>
              <a:t>انسولین درمانی </a:t>
            </a:r>
            <a:endParaRPr lang="en-US" sz="5400" b="1" dirty="0">
              <a:solidFill>
                <a:schemeClr val="tx1"/>
              </a:solidFill>
              <a:cs typeface="B Nazanin" panose="00000400000000000000" pitchFamily="2" charset="-78"/>
            </a:endParaRPr>
          </a:p>
        </p:txBody>
      </p:sp>
      <p:sp>
        <p:nvSpPr>
          <p:cNvPr id="3" name="Content Placeholder 2"/>
          <p:cNvSpPr>
            <a:spLocks noGrp="1"/>
          </p:cNvSpPr>
          <p:nvPr>
            <p:ph idx="1"/>
          </p:nvPr>
        </p:nvSpPr>
        <p:spPr/>
        <p:txBody>
          <a:bodyPr/>
          <a:lstStyle/>
          <a:p>
            <a:pPr algn="r" rtl="1"/>
            <a:r>
              <a:rPr lang="fa-IR" sz="2400" dirty="0">
                <a:cs typeface="B Nazanin" panose="00000400000000000000" pitchFamily="2" charset="-78"/>
              </a:rPr>
              <a:t>کاهش 1%</a:t>
            </a:r>
            <a:r>
              <a:rPr lang="en-US" sz="2400" dirty="0">
                <a:cs typeface="B Nazanin" panose="00000400000000000000" pitchFamily="2" charset="-78"/>
              </a:rPr>
              <a:t>HbA1C </a:t>
            </a:r>
            <a:r>
              <a:rPr lang="fa-IR" sz="2400" dirty="0">
                <a:cs typeface="B Nazanin" panose="00000400000000000000" pitchFamily="2" charset="-78"/>
              </a:rPr>
              <a:t> </a:t>
            </a:r>
            <a:r>
              <a:rPr lang="fa-IR" sz="2400" dirty="0" smtClean="0">
                <a:cs typeface="B Nazanin" panose="00000400000000000000" pitchFamily="2" charset="-78"/>
              </a:rPr>
              <a:t>سبب: </a:t>
            </a:r>
            <a:endParaRPr lang="en-US" sz="2400" dirty="0">
              <a:cs typeface="B Nazanin" panose="00000400000000000000" pitchFamily="2" charset="-78"/>
            </a:endParaRPr>
          </a:p>
          <a:p>
            <a:pPr marL="0" indent="0" algn="r" rtl="1">
              <a:buNone/>
            </a:pPr>
            <a:endParaRPr lang="fa-IR" sz="2400" dirty="0">
              <a:cs typeface="B Nazanin" panose="00000400000000000000" pitchFamily="2" charset="-78"/>
            </a:endParaRPr>
          </a:p>
          <a:p>
            <a:pPr lvl="1" algn="r" rtl="1">
              <a:buClr>
                <a:srgbClr val="FFC000"/>
              </a:buClr>
            </a:pPr>
            <a:r>
              <a:rPr lang="fa-IR" sz="2400" dirty="0">
                <a:cs typeface="B Nazanin" panose="00000400000000000000" pitchFamily="2" charset="-78"/>
              </a:rPr>
              <a:t>43% کاهش خطر قطعی عضو ناشی از دیابت میشود.</a:t>
            </a:r>
          </a:p>
          <a:p>
            <a:pPr lvl="1" algn="r" rtl="1">
              <a:buClr>
                <a:srgbClr val="FFC000"/>
              </a:buClr>
            </a:pPr>
            <a:r>
              <a:rPr lang="fa-IR" sz="2400" dirty="0">
                <a:cs typeface="B Nazanin" panose="00000400000000000000" pitchFamily="2" charset="-78"/>
              </a:rPr>
              <a:t>37% کاهش عوارض دیابت میشود.</a:t>
            </a:r>
          </a:p>
          <a:p>
            <a:pPr lvl="1" algn="r" rtl="1">
              <a:buClr>
                <a:srgbClr val="FFC000"/>
              </a:buClr>
            </a:pPr>
            <a:r>
              <a:rPr lang="fa-IR" sz="2400" dirty="0">
                <a:cs typeface="B Nazanin" panose="00000400000000000000" pitchFamily="2" charset="-78"/>
              </a:rPr>
              <a:t>21% کاهش مرگ ناشی از دیابت میشود.</a:t>
            </a:r>
          </a:p>
          <a:p>
            <a:pPr lvl="1" algn="r" rtl="1">
              <a:buClr>
                <a:srgbClr val="FFC000"/>
              </a:buClr>
            </a:pPr>
            <a:r>
              <a:rPr lang="fa-IR" sz="2400" dirty="0">
                <a:cs typeface="B Nazanin" panose="00000400000000000000" pitchFamily="2" charset="-78"/>
              </a:rPr>
              <a:t>14% کاهش سکته قلبی میشود.</a:t>
            </a:r>
          </a:p>
          <a:p>
            <a:pPr lvl="1" algn="r" rtl="1"/>
            <a:endParaRPr lang="fa-IR" dirty="0"/>
          </a:p>
          <a:p>
            <a:pPr lvl="1" algn="r" rtl="1"/>
            <a:endParaRPr lang="en-US" dirty="0"/>
          </a:p>
          <a:p>
            <a:pPr marL="0" indent="0" algn="r" rtl="1">
              <a:buNone/>
            </a:pPr>
            <a:endParaRPr lang="en-US" dirty="0"/>
          </a:p>
        </p:txBody>
      </p:sp>
      <p:sp>
        <p:nvSpPr>
          <p:cNvPr id="6" name="Rounded Rectangle 5"/>
          <p:cNvSpPr/>
          <p:nvPr/>
        </p:nvSpPr>
        <p:spPr>
          <a:xfrm>
            <a:off x="762000" y="4267200"/>
            <a:ext cx="7620000" cy="1757402"/>
          </a:xfrm>
          <a:prstGeom prst="roundRect">
            <a:avLst/>
          </a:prstGeom>
          <a:solidFill>
            <a:srgbClr val="8064A2">
              <a:lumMod val="60000"/>
              <a:lumOff val="40000"/>
            </a:srgbClr>
          </a:solidFill>
          <a:ln w="25400" cap="flat" cmpd="sng" algn="ctr">
            <a:solidFill>
              <a:srgbClr val="8064A2">
                <a:lumMod val="60000"/>
                <a:lumOff val="40000"/>
              </a:srgbClr>
            </a:solidFill>
            <a:prstDash val="solid"/>
          </a:ln>
          <a:effectLst/>
          <a:scene3d>
            <a:camera prst="orthographicFront"/>
            <a:lightRig rig="threePt" dir="t"/>
          </a:scene3d>
          <a:sp3d>
            <a:bevelT w="152400" h="50800" prst="softRound"/>
          </a:sp3d>
        </p:spPr>
        <p:txBody>
          <a:bodyPr rtlCol="0" anchor="ctr"/>
          <a:lstStyle/>
          <a:p>
            <a:pPr marL="0" marR="0" lvl="1" indent="0" algn="ctr" defTabSz="914400" rtl="1" eaLnBrk="1" fontAlgn="auto" latinLnBrk="0" hangingPunct="1">
              <a:lnSpc>
                <a:spcPct val="100000"/>
              </a:lnSpc>
              <a:spcBef>
                <a:spcPts val="0"/>
              </a:spcBef>
              <a:spcAft>
                <a:spcPts val="0"/>
              </a:spcAft>
              <a:buClrTx/>
              <a:buSzTx/>
              <a:buFontTx/>
              <a:buNone/>
              <a:tabLst/>
              <a:defRPr/>
            </a:pPr>
            <a:r>
              <a:rPr kumimoji="0" lang="fa-IR" sz="3600" i="0" u="none" strike="noStrike" kern="0" cap="none" spc="0" normalizeH="0" baseline="0" noProof="0" dirty="0" smtClean="0">
                <a:ln>
                  <a:noFill/>
                </a:ln>
                <a:solidFill>
                  <a:prstClr val="white"/>
                </a:solidFill>
                <a:effectLst>
                  <a:glow rad="101600">
                    <a:schemeClr val="accent2">
                      <a:satMod val="175000"/>
                      <a:alpha val="40000"/>
                    </a:schemeClr>
                  </a:glow>
                </a:effectLst>
                <a:uLnTx/>
                <a:uFillTx/>
                <a:latin typeface="Calibri"/>
                <a:cs typeface="B Nazanin" panose="00000400000000000000" pitchFamily="2" charset="-78"/>
              </a:rPr>
              <a:t> انسولین بهترین و قویترین درمان بیماری دیابت است.</a:t>
            </a:r>
            <a:endParaRPr kumimoji="0" lang="en-US" sz="3600" i="0" u="none" strike="noStrike" kern="0" cap="none" spc="0" normalizeH="0" baseline="0" noProof="0" dirty="0" smtClean="0">
              <a:ln>
                <a:noFill/>
              </a:ln>
              <a:solidFill>
                <a:prstClr val="white"/>
              </a:solidFill>
              <a:effectLst>
                <a:glow rad="101600">
                  <a:schemeClr val="accent2">
                    <a:satMod val="175000"/>
                    <a:alpha val="40000"/>
                  </a:schemeClr>
                </a:glow>
              </a:effectLst>
              <a:uLnTx/>
              <a:uFillTx/>
              <a:latin typeface="Calibri"/>
              <a:cs typeface="B Nazanin" panose="00000400000000000000" pitchFamily="2" charset="-78"/>
            </a:endParaRPr>
          </a:p>
        </p:txBody>
      </p:sp>
      <p:sp>
        <p:nvSpPr>
          <p:cNvPr id="7" name="Rectangle 6"/>
          <p:cNvSpPr/>
          <p:nvPr/>
        </p:nvSpPr>
        <p:spPr>
          <a:xfrm>
            <a:off x="1371600" y="300189"/>
            <a:ext cx="609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Tree>
    <p:extLst>
      <p:ext uri="{BB962C8B-B14F-4D97-AF65-F5344CB8AC3E}">
        <p14:creationId xmlns:p14="http://schemas.microsoft.com/office/powerpoint/2010/main" val="1896045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228600"/>
            <a:ext cx="7956550" cy="5791200"/>
          </a:xfrm>
          <a:noFill/>
        </p:spPr>
        <p:txBody>
          <a:bodyPr/>
          <a:lstStyle/>
          <a:p>
            <a:pPr marL="0" indent="0" algn="ctr">
              <a:buNone/>
            </a:pPr>
            <a:r>
              <a:rPr lang="fa-IR" sz="5400" b="1" dirty="0" smtClean="0">
                <a:solidFill>
                  <a:srgbClr val="002060"/>
                </a:solidFill>
                <a:cs typeface="B Nazanin" panose="00000400000000000000" pitchFamily="2" charset="-78"/>
              </a:rPr>
              <a:t>طرح درس</a:t>
            </a:r>
          </a:p>
          <a:p>
            <a:pPr marL="0" indent="0" algn="r">
              <a:buNone/>
            </a:pPr>
            <a:endParaRPr lang="fa-IR" sz="3200" b="1" dirty="0" smtClean="0">
              <a:solidFill>
                <a:srgbClr val="002060"/>
              </a:solidFill>
              <a:cs typeface="B Nazanin" panose="00000400000000000000" pitchFamily="2" charset="-78"/>
            </a:endParaRPr>
          </a:p>
          <a:p>
            <a:pPr marL="0" indent="0" algn="r">
              <a:buNone/>
            </a:pPr>
            <a:endParaRPr lang="en-US" sz="3200" b="1" dirty="0" smtClean="0">
              <a:solidFill>
                <a:srgbClr val="002060"/>
              </a:solidFill>
              <a:cs typeface="B Nazanin" panose="00000400000000000000" pitchFamily="2" charset="-78"/>
            </a:endParaRPr>
          </a:p>
          <a:p>
            <a:pPr algn="r" rtl="1">
              <a:buFont typeface="Wingdings" panose="05000000000000000000" pitchFamily="2" charset="2"/>
              <a:buChar char="q"/>
            </a:pPr>
            <a:r>
              <a:rPr lang="fa-IR" sz="3200" b="1" dirty="0" smtClean="0">
                <a:solidFill>
                  <a:srgbClr val="002060"/>
                </a:solidFill>
                <a:cs typeface="B Nazanin" panose="00000400000000000000" pitchFamily="2" charset="-78"/>
              </a:rPr>
              <a:t> م</a:t>
            </a:r>
            <a:r>
              <a:rPr lang="fa-IR" sz="3200" b="1" dirty="0" smtClean="0">
                <a:solidFill>
                  <a:schemeClr val="tx1"/>
                </a:solidFill>
                <a:cs typeface="B Nazanin" panose="00000400000000000000" pitchFamily="2" charset="-78"/>
              </a:rPr>
              <a:t>قدمه</a:t>
            </a:r>
          </a:p>
          <a:p>
            <a:pPr algn="r" rtl="1">
              <a:buFont typeface="Wingdings" panose="05000000000000000000" pitchFamily="2" charset="2"/>
              <a:buChar char="q"/>
            </a:pPr>
            <a:r>
              <a:rPr lang="fa-IR" sz="3200" b="1" dirty="0">
                <a:solidFill>
                  <a:schemeClr val="tx1"/>
                </a:solidFill>
                <a:cs typeface="B Nazanin" panose="00000400000000000000" pitchFamily="2" charset="-78"/>
              </a:rPr>
              <a:t>مزایای انسولین درمانی </a:t>
            </a:r>
            <a:endParaRPr lang="fa-IR" sz="3200" b="1" dirty="0" smtClean="0">
              <a:solidFill>
                <a:schemeClr val="tx1"/>
              </a:solidFill>
              <a:cs typeface="B Nazanin" panose="00000400000000000000" pitchFamily="2" charset="-78"/>
            </a:endParaRPr>
          </a:p>
          <a:p>
            <a:pPr lvl="0" algn="r" rtl="1">
              <a:buFont typeface="Wingdings" panose="05000000000000000000" pitchFamily="2" charset="2"/>
              <a:buChar char="q"/>
            </a:pPr>
            <a:r>
              <a:rPr lang="fa-IR" sz="3200" b="1" dirty="0" smtClean="0">
                <a:solidFill>
                  <a:schemeClr val="tx1"/>
                </a:solidFill>
                <a:cs typeface="B Nazanin" panose="00000400000000000000" pitchFamily="2" charset="-78"/>
              </a:rPr>
              <a:t> معرفی </a:t>
            </a:r>
            <a:r>
              <a:rPr lang="fa-IR" sz="3200" b="1" dirty="0">
                <a:solidFill>
                  <a:schemeClr val="tx1"/>
                </a:solidFill>
                <a:cs typeface="B Nazanin" panose="00000400000000000000" pitchFamily="2" charset="-78"/>
              </a:rPr>
              <a:t>انواع </a:t>
            </a:r>
            <a:r>
              <a:rPr lang="fa-IR" sz="3200" b="1" dirty="0" smtClean="0">
                <a:solidFill>
                  <a:schemeClr val="tx1"/>
                </a:solidFill>
                <a:cs typeface="B Nazanin" panose="00000400000000000000" pitchFamily="2" charset="-78"/>
              </a:rPr>
              <a:t>انسولین</a:t>
            </a:r>
            <a:endParaRPr lang="fa-IR" sz="3200" b="1" dirty="0">
              <a:solidFill>
                <a:schemeClr val="tx1"/>
              </a:solidFill>
              <a:cs typeface="B Nazanin" panose="00000400000000000000" pitchFamily="2" charset="-78"/>
            </a:endParaRPr>
          </a:p>
          <a:p>
            <a:pPr algn="r" rtl="1">
              <a:buFont typeface="Wingdings" panose="05000000000000000000" pitchFamily="2" charset="2"/>
              <a:buChar char="q"/>
            </a:pPr>
            <a:r>
              <a:rPr lang="fa-IR" sz="3200" b="1" dirty="0" smtClean="0">
                <a:solidFill>
                  <a:schemeClr val="tx1"/>
                </a:solidFill>
                <a:cs typeface="B Nazanin" panose="00000400000000000000" pitchFamily="2" charset="-78"/>
              </a:rPr>
              <a:t> مقایسه انواع انسولین</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968" y="1600200"/>
            <a:ext cx="3580263" cy="4038600"/>
          </a:xfrm>
          <a:prstGeom prst="rect">
            <a:avLst/>
          </a:prstGeom>
          <a:ln>
            <a:noFill/>
          </a:ln>
          <a:effectLst>
            <a:outerShdw blurRad="76200" dir="18900000" sy="23000" kx="-1200000" algn="bl" rotWithShape="0">
              <a:prstClr val="black">
                <a:alpha val="20000"/>
              </a:prstClr>
            </a:outerShdw>
            <a:softEdge rad="63500"/>
          </a:effectLst>
        </p:spPr>
      </p:pic>
    </p:spTree>
    <p:extLst>
      <p:ext uri="{BB962C8B-B14F-4D97-AF65-F5344CB8AC3E}">
        <p14:creationId xmlns:p14="http://schemas.microsoft.com/office/powerpoint/2010/main" val="18252762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1"/>
            <a:ext cx="7696200" cy="4343400"/>
          </a:xfrm>
        </p:spPr>
        <p:txBody>
          <a:bodyPr/>
          <a:lstStyle/>
          <a:p>
            <a:pPr algn="just">
              <a:buAutoNum type="arabicPeriod"/>
            </a:pPr>
            <a:r>
              <a:rPr lang="en-US" sz="1400" kern="1200" dirty="0" smtClean="0">
                <a:solidFill>
                  <a:schemeClr val="tx1"/>
                </a:solidFill>
                <a:latin typeface="Times New Roman" panose="02020603050405020304" pitchFamily="18" charset="0"/>
                <a:cs typeface="Times New Roman" panose="02020603050405020304" pitchFamily="18" charset="0"/>
              </a:rPr>
              <a:t>Rosenfeld, L. </a:t>
            </a:r>
            <a:r>
              <a:rPr lang="en-US" sz="1400" dirty="0">
                <a:solidFill>
                  <a:schemeClr val="tx1"/>
                </a:solidFill>
                <a:latin typeface="Times New Roman" panose="02020603050405020304" pitchFamily="18" charset="0"/>
                <a:cs typeface="Times New Roman" panose="02020603050405020304" pitchFamily="18" charset="0"/>
              </a:rPr>
              <a:t>Insulin: Discovery and Controversy. Clinical </a:t>
            </a:r>
            <a:r>
              <a:rPr lang="en-US" sz="1400" dirty="0" smtClean="0">
                <a:solidFill>
                  <a:schemeClr val="tx1"/>
                </a:solidFill>
                <a:latin typeface="Times New Roman" panose="02020603050405020304" pitchFamily="18" charset="0"/>
                <a:cs typeface="Times New Roman" panose="02020603050405020304" pitchFamily="18" charset="0"/>
              </a:rPr>
              <a:t>Chemistry. 2002 December; 48 (12): 2270-2288. </a:t>
            </a:r>
          </a:p>
          <a:p>
            <a:pPr algn="just">
              <a:buFont typeface="Trebuchet MS" pitchFamily="34" charset="0"/>
              <a:buAutoNum type="arabicPeriod"/>
            </a:pPr>
            <a:r>
              <a:rPr lang="en-US" sz="1400" dirty="0" smtClean="0">
                <a:solidFill>
                  <a:schemeClr val="tx1"/>
                </a:solidFill>
                <a:latin typeface="Times New Roman" panose="02020603050405020304" pitchFamily="18" charset="0"/>
                <a:cs typeface="Times New Roman" panose="02020603050405020304" pitchFamily="18" charset="0"/>
              </a:rPr>
              <a:t>[Last </a:t>
            </a:r>
            <a:r>
              <a:rPr lang="en-US" sz="1400" dirty="0">
                <a:solidFill>
                  <a:schemeClr val="tx1"/>
                </a:solidFill>
                <a:latin typeface="Times New Roman" panose="02020603050405020304" pitchFamily="18" charset="0"/>
                <a:cs typeface="Times New Roman" panose="02020603050405020304" pitchFamily="18" charset="0"/>
              </a:rPr>
              <a:t>Updated </a:t>
            </a:r>
            <a:r>
              <a:rPr lang="en-US" sz="1400" dirty="0" smtClean="0">
                <a:solidFill>
                  <a:schemeClr val="tx1"/>
                </a:solidFill>
                <a:latin typeface="Times New Roman" panose="02020603050405020304" pitchFamily="18" charset="0"/>
                <a:cs typeface="Times New Roman" panose="02020603050405020304" pitchFamily="18" charset="0"/>
              </a:rPr>
              <a:t>2015, September 1], Available from: </a:t>
            </a:r>
            <a:r>
              <a:rPr lang="en-US" sz="1400" dirty="0" smtClean="0">
                <a:solidFill>
                  <a:schemeClr val="tx1"/>
                </a:solidFill>
              </a:rPr>
              <a:t> </a:t>
            </a:r>
            <a:r>
              <a:rPr lang="en-US" sz="1400" dirty="0" smtClean="0">
                <a:solidFill>
                  <a:schemeClr val="tx1"/>
                </a:solidFill>
                <a:latin typeface="Times New Roman" panose="02020603050405020304" pitchFamily="18" charset="0"/>
                <a:cs typeface="Times New Roman" panose="02020603050405020304" pitchFamily="18" charset="0"/>
                <a:hlinkClick r:id="rId3"/>
              </a:rPr>
              <a:t>http</a:t>
            </a:r>
            <a:r>
              <a:rPr lang="en-US" sz="1400" dirty="0">
                <a:solidFill>
                  <a:schemeClr val="tx1"/>
                </a:solidFill>
                <a:latin typeface="Times New Roman" panose="02020603050405020304" pitchFamily="18" charset="0"/>
                <a:cs typeface="Times New Roman" panose="02020603050405020304" pitchFamily="18" charset="0"/>
                <a:hlinkClick r:id="rId3"/>
              </a:rPr>
              <a:t>://</a:t>
            </a:r>
            <a:r>
              <a:rPr lang="en-US" sz="1400" dirty="0" smtClean="0">
                <a:solidFill>
                  <a:schemeClr val="tx1"/>
                </a:solidFill>
                <a:latin typeface="Times New Roman" panose="02020603050405020304" pitchFamily="18" charset="0"/>
                <a:cs typeface="Times New Roman" panose="02020603050405020304" pitchFamily="18" charset="0"/>
                <a:hlinkClick r:id="rId3"/>
              </a:rPr>
              <a:t>www.cellbiol.net/ste/alpobesity2.php</a:t>
            </a:r>
            <a:endParaRPr lang="en-US" sz="1400" dirty="0" smtClean="0">
              <a:solidFill>
                <a:schemeClr val="tx1"/>
              </a:solidFill>
              <a:latin typeface="Times New Roman" panose="02020603050405020304" pitchFamily="18" charset="0"/>
              <a:cs typeface="Times New Roman" panose="02020603050405020304" pitchFamily="18" charset="0"/>
            </a:endParaRPr>
          </a:p>
          <a:p>
            <a:pPr algn="just">
              <a:buFont typeface="Trebuchet MS" pitchFamily="34" charset="0"/>
              <a:buAutoNum type="arabicPeriod"/>
            </a:pPr>
            <a:r>
              <a:rPr lang="en-US" sz="1400" dirty="0" smtClean="0">
                <a:solidFill>
                  <a:schemeClr val="tx1"/>
                </a:solidFill>
                <a:latin typeface="Times New Roman" panose="02020603050405020304" pitchFamily="18" charset="0"/>
                <a:cs typeface="Times New Roman" panose="02020603050405020304" pitchFamily="18" charset="0"/>
              </a:rPr>
              <a:t>Harding M, M., Hodgkin, D, C., Kennedy, A, F., O'Connor, A., </a:t>
            </a:r>
            <a:r>
              <a:rPr lang="en-US" sz="1400" dirty="0" err="1" smtClean="0">
                <a:solidFill>
                  <a:schemeClr val="tx1"/>
                </a:solidFill>
                <a:latin typeface="Times New Roman" panose="02020603050405020304" pitchFamily="18" charset="0"/>
                <a:cs typeface="Times New Roman" panose="02020603050405020304" pitchFamily="18" charset="0"/>
              </a:rPr>
              <a:t>Weitzmann</a:t>
            </a:r>
            <a:r>
              <a:rPr lang="en-US" sz="1400" dirty="0" smtClean="0">
                <a:solidFill>
                  <a:schemeClr val="tx1"/>
                </a:solidFill>
                <a:latin typeface="Times New Roman" panose="02020603050405020304" pitchFamily="18" charset="0"/>
                <a:cs typeface="Times New Roman" panose="02020603050405020304" pitchFamily="18" charset="0"/>
              </a:rPr>
              <a:t>, P.D.J. The </a:t>
            </a:r>
            <a:r>
              <a:rPr lang="en-US" sz="1400" dirty="0">
                <a:solidFill>
                  <a:schemeClr val="tx1"/>
                </a:solidFill>
                <a:latin typeface="Times New Roman" panose="02020603050405020304" pitchFamily="18" charset="0"/>
                <a:cs typeface="Times New Roman" panose="02020603050405020304" pitchFamily="18" charset="0"/>
              </a:rPr>
              <a:t>crystal structure of insulin: II. An investigation of </a:t>
            </a:r>
            <a:r>
              <a:rPr lang="en-US" sz="1400" dirty="0" err="1">
                <a:solidFill>
                  <a:schemeClr val="tx1"/>
                </a:solidFill>
                <a:latin typeface="Times New Roman" panose="02020603050405020304" pitchFamily="18" charset="0"/>
                <a:cs typeface="Times New Roman" panose="02020603050405020304" pitchFamily="18" charset="0"/>
              </a:rPr>
              <a:t>rhombohedral</a:t>
            </a:r>
            <a:r>
              <a:rPr lang="en-US" sz="1400" dirty="0">
                <a:solidFill>
                  <a:schemeClr val="tx1"/>
                </a:solidFill>
                <a:latin typeface="Times New Roman" panose="02020603050405020304" pitchFamily="18" charset="0"/>
                <a:cs typeface="Times New Roman" panose="02020603050405020304" pitchFamily="18" charset="0"/>
              </a:rPr>
              <a:t> zinc insulin crystals and a report of other crystalline </a:t>
            </a:r>
            <a:r>
              <a:rPr lang="en-US" sz="1400" dirty="0" smtClean="0">
                <a:solidFill>
                  <a:schemeClr val="tx1"/>
                </a:solidFill>
                <a:latin typeface="Times New Roman" panose="02020603050405020304" pitchFamily="18" charset="0"/>
                <a:cs typeface="Times New Roman" panose="02020603050405020304" pitchFamily="18" charset="0"/>
              </a:rPr>
              <a:t>forms. Journal of Molecular Biology. 1996;  16 (1): 212–IN30. </a:t>
            </a:r>
          </a:p>
          <a:p>
            <a:pPr algn="just">
              <a:buFont typeface="Trebuchet MS" pitchFamily="34" charset="0"/>
              <a:buAutoNum type="arabicPeriod"/>
            </a:pPr>
            <a:r>
              <a:rPr lang="en-US" sz="1400" dirty="0" err="1" smtClean="0">
                <a:solidFill>
                  <a:schemeClr val="tx1"/>
                </a:solidFill>
                <a:latin typeface="Times New Roman" panose="02020603050405020304" pitchFamily="18" charset="0"/>
                <a:cs typeface="Times New Roman" panose="02020603050405020304" pitchFamily="18" charset="0"/>
              </a:rPr>
              <a:t>Brange</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a:solidFill>
                  <a:schemeClr val="tx1"/>
                </a:solidFill>
                <a:latin typeface="Times New Roman" panose="02020603050405020304" pitchFamily="18" charset="0"/>
                <a:cs typeface="Times New Roman" panose="02020603050405020304" pitchFamily="18" charset="0"/>
              </a:rPr>
              <a:t>J, </a:t>
            </a:r>
            <a:r>
              <a:rPr lang="en-US" sz="1400" dirty="0" err="1">
                <a:solidFill>
                  <a:schemeClr val="tx1"/>
                </a:solidFill>
                <a:latin typeface="Times New Roman" panose="02020603050405020304" pitchFamily="18" charset="0"/>
                <a:cs typeface="Times New Roman" panose="02020603050405020304" pitchFamily="18" charset="0"/>
              </a:rPr>
              <a:t>Langkjoer</a:t>
            </a:r>
            <a:r>
              <a:rPr lang="en-US" sz="1400" dirty="0">
                <a:solidFill>
                  <a:schemeClr val="tx1"/>
                </a:solidFill>
                <a:latin typeface="Times New Roman" panose="02020603050405020304" pitchFamily="18" charset="0"/>
                <a:cs typeface="Times New Roman" panose="02020603050405020304" pitchFamily="18" charset="0"/>
              </a:rPr>
              <a:t> L. Insulin structure and stability. Pharm </a:t>
            </a:r>
            <a:r>
              <a:rPr lang="en-US" sz="1400" dirty="0" err="1">
                <a:solidFill>
                  <a:schemeClr val="tx1"/>
                </a:solidFill>
                <a:latin typeface="Times New Roman" panose="02020603050405020304" pitchFamily="18" charset="0"/>
                <a:cs typeface="Times New Roman" panose="02020603050405020304" pitchFamily="18" charset="0"/>
              </a:rPr>
              <a:t>Biotechnol</a:t>
            </a:r>
            <a:r>
              <a:rPr lang="en-US" sz="1400" dirty="0">
                <a:solidFill>
                  <a:schemeClr val="tx1"/>
                </a:solidFill>
                <a:latin typeface="Times New Roman" panose="02020603050405020304" pitchFamily="18" charset="0"/>
                <a:cs typeface="Times New Roman" panose="02020603050405020304" pitchFamily="18" charset="0"/>
              </a:rPr>
              <a:t>. 1993</a:t>
            </a:r>
            <a:r>
              <a:rPr lang="en-US" sz="1400" dirty="0" smtClean="0">
                <a:solidFill>
                  <a:schemeClr val="tx1"/>
                </a:solidFill>
                <a:latin typeface="Times New Roman" panose="02020603050405020304" pitchFamily="18" charset="0"/>
                <a:cs typeface="Times New Roman" panose="02020603050405020304" pitchFamily="18" charset="0"/>
              </a:rPr>
              <a:t>; 5:315-50.</a:t>
            </a:r>
          </a:p>
          <a:p>
            <a:pPr algn="just">
              <a:buAutoNum type="arabicPeriod"/>
            </a:pPr>
            <a:r>
              <a:rPr lang="it-IT" sz="1400" dirty="0" smtClean="0">
                <a:solidFill>
                  <a:schemeClr val="tx1"/>
                </a:solidFill>
                <a:latin typeface="Times New Roman" panose="02020603050405020304" pitchFamily="18" charset="0"/>
                <a:cs typeface="Times New Roman" panose="02020603050405020304" pitchFamily="18" charset="0"/>
              </a:rPr>
              <a:t>Stratton </a:t>
            </a:r>
            <a:r>
              <a:rPr lang="it-IT" sz="1400" dirty="0">
                <a:solidFill>
                  <a:schemeClr val="tx1"/>
                </a:solidFill>
                <a:latin typeface="Times New Roman" panose="02020603050405020304" pitchFamily="18" charset="0"/>
                <a:cs typeface="Times New Roman" panose="02020603050405020304" pitchFamily="18" charset="0"/>
              </a:rPr>
              <a:t>IM, et al. BMJ. </a:t>
            </a:r>
            <a:r>
              <a:rPr lang="it-IT" sz="1400" dirty="0" smtClean="0">
                <a:solidFill>
                  <a:schemeClr val="tx1"/>
                </a:solidFill>
                <a:latin typeface="Times New Roman" panose="02020603050405020304" pitchFamily="18" charset="0"/>
                <a:cs typeface="Times New Roman" panose="02020603050405020304" pitchFamily="18" charset="0"/>
              </a:rPr>
              <a:t>2000; 321: 405-412.</a:t>
            </a:r>
          </a:p>
          <a:p>
            <a:pPr algn="just">
              <a:buAutoNum type="arabicPeriod"/>
            </a:pPr>
            <a:r>
              <a:rPr lang="en-US" sz="1400" dirty="0">
                <a:solidFill>
                  <a:schemeClr val="tx1"/>
                </a:solidFill>
                <a:latin typeface="Times New Roman" panose="02020603050405020304" pitchFamily="18" charset="0"/>
                <a:cs typeface="Times New Roman" panose="02020603050405020304" pitchFamily="18" charset="0"/>
              </a:rPr>
              <a:t>William T. </a:t>
            </a:r>
            <a:r>
              <a:rPr lang="en-US" sz="1400" dirty="0" err="1">
                <a:solidFill>
                  <a:schemeClr val="tx1"/>
                </a:solidFill>
                <a:latin typeface="Times New Roman" panose="02020603050405020304" pitchFamily="18" charset="0"/>
                <a:cs typeface="Times New Roman" panose="02020603050405020304" pitchFamily="18" charset="0"/>
              </a:rPr>
              <a:t>Cefalu</a:t>
            </a:r>
            <a:r>
              <a:rPr lang="en-US" sz="1400" dirty="0">
                <a:solidFill>
                  <a:schemeClr val="tx1"/>
                </a:solidFill>
                <a:latin typeface="Times New Roman" panose="02020603050405020304" pitchFamily="18" charset="0"/>
                <a:cs typeface="Times New Roman" panose="02020603050405020304" pitchFamily="18" charset="0"/>
              </a:rPr>
              <a:t>. American Diabetes association Standards of medical care in Diabetes. 2015; 38, Supplement </a:t>
            </a:r>
            <a:r>
              <a:rPr lang="en-US" sz="1400" dirty="0" smtClean="0">
                <a:solidFill>
                  <a:schemeClr val="tx1"/>
                </a:solidFill>
                <a:latin typeface="Times New Roman" panose="02020603050405020304" pitchFamily="18" charset="0"/>
                <a:cs typeface="Times New Roman" panose="02020603050405020304" pitchFamily="18" charset="0"/>
              </a:rPr>
              <a:t>1.</a:t>
            </a:r>
          </a:p>
          <a:p>
            <a:pPr algn="just">
              <a:buAutoNum type="arabicPeriod"/>
            </a:pPr>
            <a:r>
              <a:rPr lang="da-DK" sz="1400" dirty="0">
                <a:solidFill>
                  <a:schemeClr val="tx1"/>
                </a:solidFill>
                <a:latin typeface="Times New Roman" panose="02020603050405020304" pitchFamily="18" charset="0"/>
                <a:cs typeface="Times New Roman" panose="02020603050405020304" pitchFamily="18" charset="0"/>
              </a:rPr>
              <a:t>Nathan DM et al. Diabetes </a:t>
            </a:r>
            <a:r>
              <a:rPr lang="da-DK" sz="1400" dirty="0" smtClean="0">
                <a:solidFill>
                  <a:schemeClr val="tx1"/>
                </a:solidFill>
                <a:latin typeface="Times New Roman" panose="02020603050405020304" pitchFamily="18" charset="0"/>
                <a:cs typeface="Times New Roman" panose="02020603050405020304" pitchFamily="18" charset="0"/>
              </a:rPr>
              <a:t>Care. </a:t>
            </a:r>
            <a:r>
              <a:rPr lang="da-DK" sz="1400" dirty="0">
                <a:solidFill>
                  <a:schemeClr val="tx1"/>
                </a:solidFill>
                <a:latin typeface="Times New Roman" panose="02020603050405020304" pitchFamily="18" charset="0"/>
                <a:cs typeface="Times New Roman" panose="02020603050405020304" pitchFamily="18" charset="0"/>
              </a:rPr>
              <a:t>2006</a:t>
            </a:r>
            <a:r>
              <a:rPr lang="da-DK" sz="1400" dirty="0" smtClean="0">
                <a:solidFill>
                  <a:schemeClr val="tx1"/>
                </a:solidFill>
                <a:latin typeface="Times New Roman" panose="02020603050405020304" pitchFamily="18" charset="0"/>
                <a:cs typeface="Times New Roman" panose="02020603050405020304" pitchFamily="18" charset="0"/>
              </a:rPr>
              <a:t>; 29 (8): 1963-72.</a:t>
            </a:r>
            <a:endParaRPr lang="fa-IR" sz="1400" dirty="0" smtClean="0">
              <a:solidFill>
                <a:schemeClr val="tx1"/>
              </a:solidFill>
              <a:latin typeface="Times New Roman" panose="02020603050405020304" pitchFamily="18" charset="0"/>
              <a:cs typeface="Times New Roman" panose="02020603050405020304" pitchFamily="18" charset="0"/>
            </a:endParaRPr>
          </a:p>
          <a:p>
            <a:pPr algn="just">
              <a:buFont typeface="Trebuchet MS" pitchFamily="34" charset="0"/>
              <a:buAutoNum type="arabicPeriod"/>
            </a:pPr>
            <a:r>
              <a:rPr lang="en-US" sz="1400" dirty="0">
                <a:solidFill>
                  <a:srgbClr val="000000"/>
                </a:solidFill>
                <a:latin typeface="Times New Roman" panose="02020603050405020304" pitchFamily="18" charset="0"/>
                <a:ea typeface="Times New Roman" charset="0"/>
                <a:cs typeface="Times New Roman" panose="02020603050405020304" pitchFamily="18" charset="0"/>
              </a:rPr>
              <a:t>Diabetes </a:t>
            </a:r>
            <a:r>
              <a:rPr lang="en-US" sz="1400" dirty="0" smtClean="0">
                <a:solidFill>
                  <a:srgbClr val="000000"/>
                </a:solidFill>
                <a:latin typeface="Times New Roman" panose="02020603050405020304" pitchFamily="18" charset="0"/>
                <a:ea typeface="Times New Roman" charset="0"/>
                <a:cs typeface="Times New Roman" panose="02020603050405020304" pitchFamily="18" charset="0"/>
              </a:rPr>
              <a:t>Care. 2012; 35:1364–1379 </a:t>
            </a:r>
            <a:r>
              <a:rPr lang="en-US" sz="1400" dirty="0">
                <a:solidFill>
                  <a:srgbClr val="000000"/>
                </a:solidFill>
                <a:latin typeface="Times New Roman" panose="02020603050405020304" pitchFamily="18" charset="0"/>
                <a:ea typeface="Times New Roman" charset="0"/>
                <a:cs typeface="Times New Roman" panose="02020603050405020304" pitchFamily="18" charset="0"/>
              </a:rPr>
              <a:t>or </a:t>
            </a:r>
            <a:r>
              <a:rPr lang="en-US" sz="1400" dirty="0" err="1" smtClean="0">
                <a:solidFill>
                  <a:srgbClr val="000000"/>
                </a:solidFill>
                <a:latin typeface="Times New Roman" panose="02020603050405020304" pitchFamily="18" charset="0"/>
                <a:ea typeface="Times New Roman" charset="0"/>
                <a:cs typeface="Times New Roman" panose="02020603050405020304" pitchFamily="18" charset="0"/>
              </a:rPr>
              <a:t>Diabetologia</a:t>
            </a:r>
            <a:r>
              <a:rPr lang="en-US" sz="1400" dirty="0" smtClean="0">
                <a:solidFill>
                  <a:srgbClr val="000000"/>
                </a:solidFill>
                <a:latin typeface="Times New Roman" panose="02020603050405020304" pitchFamily="18" charset="0"/>
                <a:ea typeface="Times New Roman" charset="0"/>
                <a:cs typeface="Times New Roman" panose="02020603050405020304" pitchFamily="18" charset="0"/>
              </a:rPr>
              <a:t>. 2012; 55:1577–1596.</a:t>
            </a:r>
            <a:endParaRPr lang="da-DK" sz="1400" dirty="0">
              <a:solidFill>
                <a:schemeClr val="tx1"/>
              </a:solidFill>
              <a:latin typeface="Times New Roman" panose="02020603050405020304" pitchFamily="18" charset="0"/>
              <a:cs typeface="Times New Roman" panose="02020603050405020304" pitchFamily="18" charset="0"/>
            </a:endParaRPr>
          </a:p>
          <a:p>
            <a:pPr algn="just">
              <a:buAutoNum type="arabicPeriod"/>
            </a:pPr>
            <a:r>
              <a:rPr lang="da-DK" sz="1400" dirty="0" smtClean="0">
                <a:solidFill>
                  <a:schemeClr val="tx1"/>
                </a:solidFill>
                <a:latin typeface="Times New Roman" panose="02020603050405020304" pitchFamily="18" charset="0"/>
                <a:cs typeface="Times New Roman" panose="02020603050405020304" pitchFamily="18" charset="0"/>
              </a:rPr>
              <a:t>Vijan </a:t>
            </a:r>
            <a:r>
              <a:rPr lang="da-DK" sz="1400" dirty="0">
                <a:solidFill>
                  <a:schemeClr val="tx1"/>
                </a:solidFill>
                <a:latin typeface="Times New Roman" panose="02020603050405020304" pitchFamily="18" charset="0"/>
                <a:cs typeface="Times New Roman" panose="02020603050405020304" pitchFamily="18" charset="0"/>
              </a:rPr>
              <a:t>et al. J Gen Intern </a:t>
            </a:r>
            <a:r>
              <a:rPr lang="da-DK" sz="1400" dirty="0" smtClean="0">
                <a:solidFill>
                  <a:schemeClr val="tx1"/>
                </a:solidFill>
                <a:latin typeface="Times New Roman" panose="02020603050405020304" pitchFamily="18" charset="0"/>
                <a:cs typeface="Times New Roman" panose="02020603050405020304" pitchFamily="18" charset="0"/>
              </a:rPr>
              <a:t>Med. 2005; 20:479–82</a:t>
            </a:r>
            <a:r>
              <a:rPr lang="da-DK" sz="1400" dirty="0">
                <a:solidFill>
                  <a:schemeClr val="tx1"/>
                </a:solidFill>
                <a:latin typeface="Times New Roman" panose="02020603050405020304" pitchFamily="18" charset="0"/>
                <a:cs typeface="Times New Roman" panose="02020603050405020304" pitchFamily="18" charset="0"/>
              </a:rPr>
              <a:t>.</a:t>
            </a:r>
            <a:endParaRPr lang="da-DK" sz="1400" dirty="0" smtClean="0">
              <a:solidFill>
                <a:schemeClr val="tx1"/>
              </a:solidFill>
              <a:latin typeface="Times New Roman" panose="02020603050405020304" pitchFamily="18" charset="0"/>
              <a:cs typeface="Times New Roman" panose="02020603050405020304" pitchFamily="18" charset="0"/>
            </a:endParaRPr>
          </a:p>
          <a:p>
            <a:pPr algn="just">
              <a:buFont typeface="Trebuchet MS" pitchFamily="34" charset="0"/>
              <a:buAutoNum type="arabicPeriod"/>
            </a:pPr>
            <a:r>
              <a:rPr lang="da-DK" sz="1400" dirty="0">
                <a:solidFill>
                  <a:schemeClr val="tx1"/>
                </a:solidFill>
                <a:latin typeface="Times New Roman" panose="02020603050405020304" pitchFamily="18" charset="0"/>
                <a:cs typeface="Times New Roman" panose="02020603050405020304" pitchFamily="18" charset="0"/>
              </a:rPr>
              <a:t> </a:t>
            </a:r>
            <a:r>
              <a:rPr lang="en-US" sz="1400" dirty="0" smtClean="0">
                <a:solidFill>
                  <a:schemeClr val="tx1"/>
                </a:solidFill>
                <a:latin typeface="Times New Roman" panose="02020603050405020304" pitchFamily="18" charset="0"/>
                <a:cs typeface="Times New Roman" panose="02020603050405020304" pitchFamily="18" charset="0"/>
              </a:rPr>
              <a:t>American </a:t>
            </a:r>
            <a:r>
              <a:rPr lang="en-US" sz="1400" dirty="0">
                <a:solidFill>
                  <a:schemeClr val="tx1"/>
                </a:solidFill>
                <a:latin typeface="Times New Roman" panose="02020603050405020304" pitchFamily="18" charset="0"/>
                <a:cs typeface="Times New Roman" panose="02020603050405020304" pitchFamily="18" charset="0"/>
              </a:rPr>
              <a:t>Diabetes Association. [Accessed </a:t>
            </a:r>
            <a:r>
              <a:rPr lang="en-US" sz="1400" dirty="0" smtClean="0">
                <a:solidFill>
                  <a:schemeClr val="tx1"/>
                </a:solidFill>
                <a:latin typeface="Times New Roman" panose="02020603050405020304" pitchFamily="18" charset="0"/>
                <a:cs typeface="Times New Roman" panose="02020603050405020304" pitchFamily="18" charset="0"/>
              </a:rPr>
              <a:t>Nov 1, </a:t>
            </a:r>
            <a:r>
              <a:rPr lang="en-US" sz="1400" dirty="0">
                <a:solidFill>
                  <a:schemeClr val="tx1"/>
                </a:solidFill>
                <a:latin typeface="Times New Roman" panose="02020603050405020304" pitchFamily="18" charset="0"/>
                <a:cs typeface="Times New Roman" panose="02020603050405020304" pitchFamily="18" charset="0"/>
              </a:rPr>
              <a:t>2014]. Available from: </a:t>
            </a:r>
            <a:r>
              <a:rPr lang="en-US" sz="1400" u="sng" dirty="0">
                <a:solidFill>
                  <a:schemeClr val="accent1">
                    <a:lumMod val="50000"/>
                  </a:schemeClr>
                </a:solidFill>
                <a:latin typeface="Times New Roman" panose="02020603050405020304" pitchFamily="18" charset="0"/>
                <a:cs typeface="Times New Roman" panose="02020603050405020304" pitchFamily="18" charset="0"/>
              </a:rPr>
              <a:t>http://</a:t>
            </a:r>
            <a:r>
              <a:rPr lang="en-US" sz="1400" u="sng" dirty="0" smtClean="0">
                <a:solidFill>
                  <a:schemeClr val="accent1">
                    <a:lumMod val="50000"/>
                  </a:schemeClr>
                </a:solidFill>
                <a:latin typeface="Times New Roman" panose="02020603050405020304" pitchFamily="18" charset="0"/>
                <a:cs typeface="Times New Roman" panose="02020603050405020304" pitchFamily="18" charset="0"/>
              </a:rPr>
              <a:t>www.diabetes.org/living-with-diabetes/treatment-and-care/medication/insulin/insulin-basics.html</a:t>
            </a:r>
            <a:endParaRPr lang="fa-IR" sz="1400" u="sng" dirty="0" smtClean="0">
              <a:solidFill>
                <a:schemeClr val="accent1">
                  <a:lumMod val="50000"/>
                </a:schemeClr>
              </a:solidFill>
              <a:latin typeface="Times New Roman" panose="02020603050405020304" pitchFamily="18" charset="0"/>
              <a:cs typeface="Times New Roman" panose="02020603050405020304" pitchFamily="18" charset="0"/>
            </a:endParaRPr>
          </a:p>
          <a:p>
            <a:pPr algn="just">
              <a:buFont typeface="Trebuchet MS" pitchFamily="34" charset="0"/>
              <a:buAutoNum type="arabicPeriod"/>
            </a:pPr>
            <a:r>
              <a:rPr lang="en-US" sz="1400" dirty="0">
                <a:solidFill>
                  <a:schemeClr val="tx1"/>
                </a:solidFill>
                <a:latin typeface="Times New Roman" panose="02020603050405020304" pitchFamily="18" charset="0"/>
                <a:cs typeface="Times New Roman" panose="02020603050405020304" pitchFamily="18" charset="0"/>
              </a:rPr>
              <a:t> </a:t>
            </a:r>
            <a:r>
              <a:rPr lang="en-US" sz="1400" dirty="0" smtClean="0">
                <a:solidFill>
                  <a:schemeClr val="tx1"/>
                </a:solidFill>
                <a:latin typeface="Times New Roman" panose="02020603050405020304" pitchFamily="18" charset="0"/>
                <a:cs typeface="Times New Roman" panose="02020603050405020304" pitchFamily="18" charset="0"/>
              </a:rPr>
              <a:t> [</a:t>
            </a:r>
            <a:r>
              <a:rPr lang="en-US" sz="1400" dirty="0">
                <a:solidFill>
                  <a:schemeClr val="tx1"/>
                </a:solidFill>
                <a:latin typeface="Times New Roman" panose="02020603050405020304" pitchFamily="18" charset="0"/>
                <a:cs typeface="Times New Roman" panose="02020603050405020304" pitchFamily="18" charset="0"/>
              </a:rPr>
              <a:t>Accessed </a:t>
            </a:r>
            <a:r>
              <a:rPr lang="en-US" sz="1400" dirty="0" smtClean="0">
                <a:solidFill>
                  <a:schemeClr val="tx1"/>
                </a:solidFill>
                <a:latin typeface="Times New Roman" panose="02020603050405020304" pitchFamily="18" charset="0"/>
                <a:cs typeface="Times New Roman" panose="02020603050405020304" pitchFamily="18" charset="0"/>
              </a:rPr>
              <a:t>Nov 1, 2015]. Available </a:t>
            </a:r>
            <a:r>
              <a:rPr lang="en-US" sz="1400" dirty="0">
                <a:solidFill>
                  <a:schemeClr val="tx1"/>
                </a:solidFill>
                <a:latin typeface="Times New Roman" panose="02020603050405020304" pitchFamily="18" charset="0"/>
                <a:cs typeface="Times New Roman" panose="02020603050405020304" pitchFamily="18" charset="0"/>
              </a:rPr>
              <a:t>from: </a:t>
            </a:r>
            <a:r>
              <a:rPr lang="en-US" sz="1400" dirty="0" smtClean="0">
                <a:latin typeface="Times New Roman" panose="02020603050405020304" pitchFamily="18" charset="0"/>
                <a:cs typeface="Times New Roman" panose="02020603050405020304" pitchFamily="18" charset="0"/>
                <a:hlinkClick r:id="rId4"/>
              </a:rPr>
              <a:t>http</a:t>
            </a:r>
            <a:r>
              <a:rPr lang="en-US" sz="1400" dirty="0">
                <a:latin typeface="Times New Roman" panose="02020603050405020304" pitchFamily="18" charset="0"/>
                <a:cs typeface="Times New Roman" panose="02020603050405020304" pitchFamily="18" charset="0"/>
                <a:hlinkClick r:id="rId4"/>
              </a:rPr>
              <a:t>://dtc.ucsf.edu/types-of-diabetes/type2/treatment-of-type-2-diabetes/medications-and-therapies/type-2-insulin-rx/types-of-insulin/human-insulin</a:t>
            </a:r>
            <a:r>
              <a:rPr lang="en-US" sz="1400" dirty="0" smtClean="0">
                <a:latin typeface="Times New Roman" panose="02020603050405020304" pitchFamily="18" charset="0"/>
                <a:cs typeface="Times New Roman" panose="02020603050405020304" pitchFamily="18" charset="0"/>
                <a:hlinkClick r:id="rId4"/>
              </a:rPr>
              <a:t>/</a:t>
            </a:r>
            <a:endParaRPr lang="fa-IR" sz="1400" dirty="0" smtClean="0">
              <a:latin typeface="Times New Roman" panose="02020603050405020304" pitchFamily="18" charset="0"/>
              <a:cs typeface="Times New Roman" panose="02020603050405020304" pitchFamily="18" charset="0"/>
            </a:endParaRPr>
          </a:p>
          <a:p>
            <a:pPr algn="just">
              <a:buFont typeface="Trebuchet MS" pitchFamily="34" charset="0"/>
              <a:buAutoNum type="arabicPeriod"/>
            </a:pPr>
            <a:r>
              <a:rPr lang="en-US" sz="1400" dirty="0">
                <a:solidFill>
                  <a:schemeClr val="tx1"/>
                </a:solidFill>
                <a:latin typeface="Times New Roman" panose="02020603050405020304" pitchFamily="18" charset="0"/>
                <a:cs typeface="Times New Roman" panose="02020603050405020304" pitchFamily="18" charset="0"/>
              </a:rPr>
              <a:t> [Accessed </a:t>
            </a:r>
            <a:r>
              <a:rPr lang="en-US" sz="1400" dirty="0" smtClean="0">
                <a:solidFill>
                  <a:schemeClr val="tx1"/>
                </a:solidFill>
                <a:latin typeface="Times New Roman" panose="02020603050405020304" pitchFamily="18" charset="0"/>
                <a:cs typeface="Times New Roman" panose="02020603050405020304" pitchFamily="18" charset="0"/>
              </a:rPr>
              <a:t>Nov 1, 2015]. Available </a:t>
            </a:r>
            <a:r>
              <a:rPr lang="en-US" sz="1400" dirty="0">
                <a:solidFill>
                  <a:schemeClr val="tx1"/>
                </a:solidFill>
                <a:latin typeface="Times New Roman" panose="02020603050405020304" pitchFamily="18" charset="0"/>
                <a:cs typeface="Times New Roman" panose="02020603050405020304" pitchFamily="18" charset="0"/>
              </a:rPr>
              <a:t>from: </a:t>
            </a:r>
            <a:r>
              <a:rPr lang="en-US" sz="1400" dirty="0" smtClean="0">
                <a:latin typeface="Times New Roman" panose="02020603050405020304" pitchFamily="18" charset="0"/>
                <a:cs typeface="Times New Roman" panose="02020603050405020304" pitchFamily="18" charset="0"/>
                <a:hlinkClick r:id="rId5"/>
              </a:rPr>
              <a:t>http</a:t>
            </a:r>
            <a:r>
              <a:rPr lang="en-US" sz="1400" dirty="0">
                <a:latin typeface="Times New Roman" panose="02020603050405020304" pitchFamily="18" charset="0"/>
                <a:cs typeface="Times New Roman" panose="02020603050405020304" pitchFamily="18" charset="0"/>
                <a:hlinkClick r:id="rId5"/>
              </a:rPr>
              <a:t>://dtc.ucsf.edu/types-of-diabetes/type2/treatment-of-type-2-diabetes/medications-and-therapies/type-2-insulin-rx/types-of-insulin/insulin-analogs</a:t>
            </a:r>
            <a:r>
              <a:rPr lang="en-US" sz="1400" dirty="0" smtClean="0">
                <a:latin typeface="Times New Roman" panose="02020603050405020304" pitchFamily="18" charset="0"/>
                <a:cs typeface="Times New Roman" panose="02020603050405020304" pitchFamily="18" charset="0"/>
                <a:hlinkClick r:id="rId5"/>
              </a:rPr>
              <a:t>/</a:t>
            </a:r>
            <a:endParaRPr lang="fa-IR" sz="1400" dirty="0" smtClean="0">
              <a:latin typeface="Times New Roman" panose="02020603050405020304" pitchFamily="18" charset="0"/>
              <a:cs typeface="Times New Roman" panose="02020603050405020304" pitchFamily="18" charset="0"/>
            </a:endParaRPr>
          </a:p>
          <a:p>
            <a:pPr algn="just">
              <a:buFont typeface="Trebuchet MS" pitchFamily="34" charset="0"/>
              <a:buAutoNum type="arabicPeriod"/>
            </a:pPr>
            <a:endParaRPr lang="en-US" sz="1400" dirty="0"/>
          </a:p>
          <a:p>
            <a:pPr algn="just">
              <a:buFont typeface="Trebuchet MS" pitchFamily="34" charset="0"/>
              <a:buAutoNum type="arabicPeriod"/>
            </a:pPr>
            <a:endParaRPr lang="en-US" sz="1400" dirty="0" smtClean="0">
              <a:latin typeface="Times New Roman" panose="02020603050405020304" pitchFamily="18" charset="0"/>
              <a:cs typeface="Times New Roman" panose="02020603050405020304" pitchFamily="18" charset="0"/>
            </a:endParaRPr>
          </a:p>
          <a:p>
            <a:pPr algn="just">
              <a:buFont typeface="Trebuchet MS" pitchFamily="34" charset="0"/>
              <a:buAutoNum type="arabicPeriod"/>
            </a:pPr>
            <a:endParaRPr lang="en-US" sz="1400" dirty="0">
              <a:solidFill>
                <a:schemeClr val="tx1"/>
              </a:solidFill>
              <a:latin typeface="Times New Roman" panose="02020603050405020304" pitchFamily="18" charset="0"/>
              <a:cs typeface="Times New Roman" panose="02020603050405020304" pitchFamily="18" charset="0"/>
            </a:endParaRPr>
          </a:p>
          <a:p>
            <a:pPr algn="just">
              <a:buAutoNum type="arabicPeriod"/>
            </a:pPr>
            <a:endParaRPr lang="fa-IR" sz="1400" dirty="0" smtClean="0">
              <a:solidFill>
                <a:schemeClr val="tx1"/>
              </a:solidFill>
              <a:latin typeface="Times New Roman" panose="02020603050405020304" pitchFamily="18" charset="0"/>
              <a:cs typeface="Times New Roman" panose="02020603050405020304" pitchFamily="18" charset="0"/>
            </a:endParaRPr>
          </a:p>
          <a:p>
            <a:pPr algn="just">
              <a:buAutoNum type="arabicPeriod"/>
            </a:pPr>
            <a:endParaRPr lang="en-US" sz="1400" dirty="0" smtClean="0">
              <a:solidFill>
                <a:schemeClr val="tx1"/>
              </a:solidFill>
              <a:latin typeface="Times New Roman" panose="02020603050405020304" pitchFamily="18" charset="0"/>
              <a:cs typeface="Times New Roman" panose="02020603050405020304" pitchFamily="18" charset="0"/>
            </a:endParaRPr>
          </a:p>
          <a:p>
            <a:pPr algn="just">
              <a:buAutoNum type="arabicPeriod"/>
            </a:pPr>
            <a:endParaRPr lang="fa-IR" sz="1400" dirty="0">
              <a:solidFill>
                <a:schemeClr val="tx1"/>
              </a:solidFill>
              <a:latin typeface="Times New Roman" panose="02020603050405020304" pitchFamily="18" charset="0"/>
              <a:cs typeface="Times New Roman" panose="02020603050405020304" pitchFamily="18" charset="0"/>
            </a:endParaRPr>
          </a:p>
          <a:p>
            <a:pPr algn="just">
              <a:buAutoNum type="arabicPeriod"/>
            </a:pPr>
            <a:endParaRPr lang="fa-IR" sz="1400" dirty="0">
              <a:solidFill>
                <a:schemeClr val="tx1"/>
              </a:solidFill>
              <a:latin typeface="Times New Roman" panose="02020603050405020304" pitchFamily="18" charset="0"/>
              <a:cs typeface="Times New Roman" panose="02020603050405020304" pitchFamily="18" charset="0"/>
            </a:endParaRPr>
          </a:p>
          <a:p>
            <a:pPr marL="0" indent="0" algn="just">
              <a:buNone/>
            </a:pPr>
            <a:endParaRPr lang="fa-IR" sz="1400" dirty="0" smtClean="0">
              <a:solidFill>
                <a:schemeClr val="tx1"/>
              </a:solidFill>
              <a:latin typeface="Times New Roman" panose="02020603050405020304" pitchFamily="18" charset="0"/>
              <a:cs typeface="Times New Roman" panose="02020603050405020304" pitchFamily="18" charset="0"/>
            </a:endParaRPr>
          </a:p>
        </p:txBody>
      </p:sp>
      <p:sp>
        <p:nvSpPr>
          <p:cNvPr id="4" name="Title 1"/>
          <p:cNvSpPr>
            <a:spLocks noGrp="1"/>
          </p:cNvSpPr>
          <p:nvPr>
            <p:ph type="title"/>
          </p:nvPr>
        </p:nvSpPr>
        <p:spPr>
          <a:xfrm>
            <a:off x="533400" y="122320"/>
            <a:ext cx="8229600" cy="1143000"/>
          </a:xfrm>
        </p:spPr>
        <p:txBody>
          <a:bodyPr/>
          <a:lstStyle/>
          <a:p>
            <a:pPr algn="ctr" rtl="1"/>
            <a:r>
              <a:rPr lang="en-US" sz="6000" b="1" dirty="0" smtClean="0">
                <a:solidFill>
                  <a:srgbClr val="002060"/>
                </a:solidFill>
                <a:cs typeface="B Nazanin" panose="00000400000000000000" pitchFamily="2" charset="-78"/>
              </a:rPr>
              <a:t>Reference</a:t>
            </a:r>
            <a:endParaRPr lang="en-US" sz="6000" b="1" dirty="0">
              <a:solidFill>
                <a:schemeClr val="accent6">
                  <a:lumMod val="60000"/>
                  <a:lumOff val="40000"/>
                </a:schemeClr>
              </a:solidFill>
              <a:cs typeface="B Nazanin" panose="00000400000000000000" pitchFamily="2" charset="-78"/>
            </a:endParaRPr>
          </a:p>
        </p:txBody>
      </p:sp>
    </p:spTree>
    <p:extLst>
      <p:ext uri="{BB962C8B-B14F-4D97-AF65-F5344CB8AC3E}">
        <p14:creationId xmlns:p14="http://schemas.microsoft.com/office/powerpoint/2010/main" val="10180413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7956550" cy="5105400"/>
          </a:xfrm>
          <a:noFill/>
        </p:spPr>
        <p:txBody>
          <a:bodyPr/>
          <a:lstStyle/>
          <a:p>
            <a:pPr marL="400050" lvl="1" indent="0" algn="r">
              <a:buNone/>
            </a:pPr>
            <a:r>
              <a:rPr lang="en-US" sz="3200" dirty="0" smtClean="0">
                <a:solidFill>
                  <a:schemeClr val="tx1"/>
                </a:solidFill>
                <a:cs typeface="B Nazanin" panose="00000400000000000000" pitchFamily="2" charset="-78"/>
              </a:rPr>
              <a:t>: </a:t>
            </a:r>
            <a:r>
              <a:rPr lang="fa-IR" sz="3200" dirty="0" smtClean="0">
                <a:solidFill>
                  <a:schemeClr val="tx1"/>
                </a:solidFill>
                <a:cs typeface="B Nazanin" panose="00000400000000000000" pitchFamily="2" charset="-78"/>
              </a:rPr>
              <a:t>تاریخچه</a:t>
            </a:r>
            <a:r>
              <a:rPr lang="en-US" sz="3200" dirty="0" smtClean="0">
                <a:solidFill>
                  <a:schemeClr val="tx1"/>
                </a:solidFill>
                <a:cs typeface="B Nazanin" panose="00000400000000000000" pitchFamily="2" charset="-78"/>
              </a:rPr>
              <a:t> </a:t>
            </a:r>
            <a:r>
              <a:rPr lang="fa-IR" sz="3200" dirty="0" smtClean="0">
                <a:solidFill>
                  <a:schemeClr val="tx1"/>
                </a:solidFill>
                <a:cs typeface="B Nazanin" panose="00000400000000000000" pitchFamily="2" charset="-78"/>
              </a:rPr>
              <a:t> </a:t>
            </a:r>
          </a:p>
          <a:p>
            <a:pPr marL="400050" lvl="1" indent="0" algn="r" rtl="1">
              <a:buNone/>
            </a:pPr>
            <a:r>
              <a:rPr lang="fa-IR" sz="2800" dirty="0" smtClean="0">
                <a:solidFill>
                  <a:schemeClr val="tx1"/>
                </a:solidFill>
                <a:cs typeface="B Nazanin" panose="00000400000000000000" pitchFamily="2" charset="-78"/>
              </a:rPr>
              <a:t>دکتر فردریک بانتینگ </a:t>
            </a:r>
            <a:r>
              <a:rPr lang="fa-IR" dirty="0" smtClean="0">
                <a:solidFill>
                  <a:schemeClr val="tx1"/>
                </a:solidFill>
                <a:cs typeface="B Nazanin" panose="00000400000000000000" pitchFamily="2" charset="-78"/>
              </a:rPr>
              <a:t>(به همراه دکتر بست)</a:t>
            </a:r>
            <a:endParaRPr lang="fa-IR" b="0" dirty="0" smtClean="0">
              <a:solidFill>
                <a:schemeClr val="tx1"/>
              </a:solidFill>
              <a:cs typeface="B Nazanin" panose="00000400000000000000" pitchFamily="2" charset="-78"/>
            </a:endParaRPr>
          </a:p>
          <a:p>
            <a:pPr marL="400050" lvl="1" indent="0" algn="r">
              <a:buNone/>
            </a:pPr>
            <a:endParaRPr lang="fa-IR" sz="1600" b="0" dirty="0" smtClean="0">
              <a:solidFill>
                <a:schemeClr val="tx1"/>
              </a:solidFill>
              <a:cs typeface="B Nazanin" panose="00000400000000000000" pitchFamily="2" charset="-78"/>
            </a:endParaRPr>
          </a:p>
          <a:p>
            <a:pPr marL="400050" lvl="1" indent="0" algn="r">
              <a:buNone/>
            </a:pPr>
            <a:r>
              <a:rPr lang="fa-IR" sz="2400" dirty="0" smtClean="0">
                <a:solidFill>
                  <a:schemeClr val="tx1"/>
                </a:solidFill>
                <a:cs typeface="B Nazanin" panose="00000400000000000000" pitchFamily="2" charset="-78"/>
              </a:rPr>
              <a:t>1921       درمان دیابت با تزریق انسولین</a:t>
            </a:r>
          </a:p>
          <a:p>
            <a:pPr marL="400050" lvl="1" indent="0" algn="r">
              <a:buNone/>
            </a:pPr>
            <a:r>
              <a:rPr lang="fa-IR" sz="2400" dirty="0" smtClean="0">
                <a:solidFill>
                  <a:schemeClr val="tx1"/>
                </a:solidFill>
                <a:cs typeface="B Nazanin" panose="00000400000000000000" pitchFamily="2" charset="-78"/>
              </a:rPr>
              <a:t>۱۹۲۲        برای اولین بار به طور رسمی </a:t>
            </a:r>
          </a:p>
          <a:p>
            <a:pPr marL="400050" lvl="1" indent="0" algn="r">
              <a:buNone/>
            </a:pPr>
            <a:r>
              <a:rPr lang="fa-IR" sz="2400" dirty="0" smtClean="0">
                <a:solidFill>
                  <a:schemeClr val="tx1"/>
                </a:solidFill>
                <a:cs typeface="B Nazanin" panose="00000400000000000000" pitchFamily="2" charset="-78"/>
              </a:rPr>
              <a:t>اعلام </a:t>
            </a:r>
            <a:r>
              <a:rPr lang="fa-IR" sz="2400" dirty="0">
                <a:solidFill>
                  <a:schemeClr val="tx1"/>
                </a:solidFill>
                <a:cs typeface="B Nazanin" panose="00000400000000000000" pitchFamily="2" charset="-78"/>
              </a:rPr>
              <a:t>شد که یک بیمار دیابتی با </a:t>
            </a:r>
            <a:r>
              <a:rPr lang="fa-IR" sz="2400" dirty="0" smtClean="0">
                <a:solidFill>
                  <a:schemeClr val="tx1"/>
                </a:solidFill>
                <a:cs typeface="B Nazanin" panose="00000400000000000000" pitchFamily="2" charset="-78"/>
              </a:rPr>
              <a:t>روش</a:t>
            </a:r>
          </a:p>
          <a:p>
            <a:pPr marL="400050" lvl="1" indent="0" algn="r">
              <a:buNone/>
            </a:pPr>
            <a:r>
              <a:rPr lang="fa-IR" sz="2400" dirty="0" smtClean="0">
                <a:solidFill>
                  <a:schemeClr val="tx1"/>
                </a:solidFill>
                <a:cs typeface="B Nazanin" panose="00000400000000000000" pitchFamily="2" charset="-78"/>
              </a:rPr>
              <a:t> موثرتزریق </a:t>
            </a:r>
            <a:r>
              <a:rPr lang="fa-IR" sz="2400" dirty="0">
                <a:solidFill>
                  <a:schemeClr val="tx1"/>
                </a:solidFill>
                <a:cs typeface="B Nazanin" panose="00000400000000000000" pitchFamily="2" charset="-78"/>
              </a:rPr>
              <a:t>انسولین بهبود یافته است.</a:t>
            </a:r>
            <a:br>
              <a:rPr lang="fa-IR" sz="2400" dirty="0">
                <a:solidFill>
                  <a:schemeClr val="tx1"/>
                </a:solidFill>
                <a:cs typeface="B Nazanin" panose="00000400000000000000" pitchFamily="2" charset="-78"/>
              </a:rPr>
            </a:br>
            <a:endParaRPr lang="fa-IR" sz="2400" dirty="0" smtClean="0">
              <a:solidFill>
                <a:schemeClr val="tx1"/>
              </a:solidFill>
              <a:cs typeface="B Nazanin" panose="00000400000000000000" pitchFamily="2" charset="-78"/>
            </a:endParaRPr>
          </a:p>
          <a:p>
            <a:pPr marL="400050" lvl="1" indent="0" algn="r">
              <a:buNone/>
            </a:pPr>
            <a:r>
              <a:rPr lang="fa-IR" sz="2400" dirty="0" smtClean="0">
                <a:solidFill>
                  <a:schemeClr val="tx1"/>
                </a:solidFill>
                <a:cs typeface="B Nazanin" panose="00000400000000000000" pitchFamily="2" charset="-78"/>
              </a:rPr>
              <a:t>1923       جایزه نوبل فیزیولوژی یا پزشکی</a:t>
            </a:r>
          </a:p>
          <a:p>
            <a:pPr marL="400050" lvl="1" indent="0" algn="r">
              <a:buNone/>
            </a:pPr>
            <a:r>
              <a:rPr lang="fa-IR" sz="2400" b="0" dirty="0" smtClean="0">
                <a:solidFill>
                  <a:schemeClr val="tx1"/>
                </a:solidFill>
                <a:cs typeface="B Nazanin" panose="00000400000000000000" pitchFamily="2" charset="-78"/>
              </a:rPr>
              <a:t>(به همراه دکتر مک </a:t>
            </a:r>
            <a:r>
              <a:rPr lang="fa-IR" sz="2400" b="0" dirty="0">
                <a:solidFill>
                  <a:schemeClr val="tx1"/>
                </a:solidFill>
                <a:cs typeface="B Nazanin" panose="00000400000000000000" pitchFamily="2" charset="-78"/>
              </a:rPr>
              <a:t>لئود) </a:t>
            </a:r>
            <a:r>
              <a:rPr lang="fa-IR" sz="2400" dirty="0" smtClean="0">
                <a:solidFill>
                  <a:schemeClr val="tx1"/>
                </a:solidFill>
                <a:cs typeface="B Nazanin" panose="00000400000000000000" pitchFamily="2" charset="-78"/>
              </a:rPr>
              <a:t> </a:t>
            </a:r>
          </a:p>
        </p:txBody>
      </p:sp>
      <p:sp>
        <p:nvSpPr>
          <p:cNvPr id="5" name="Title 1"/>
          <p:cNvSpPr>
            <a:spLocks noGrp="1"/>
          </p:cNvSpPr>
          <p:nvPr>
            <p:ph type="title"/>
          </p:nvPr>
        </p:nvSpPr>
        <p:spPr>
          <a:xfrm>
            <a:off x="533400" y="122320"/>
            <a:ext cx="8229600" cy="1143000"/>
          </a:xfrm>
        </p:spPr>
        <p:txBody>
          <a:bodyPr/>
          <a:lstStyle/>
          <a:p>
            <a:pPr algn="ctr" rtl="1"/>
            <a:r>
              <a:rPr lang="fa-IR" sz="5400" b="1" dirty="0">
                <a:solidFill>
                  <a:srgbClr val="002060"/>
                </a:solidFill>
                <a:cs typeface="B Nazanin" panose="00000400000000000000" pitchFamily="2" charset="-78"/>
              </a:rPr>
              <a:t>مقدمه</a:t>
            </a:r>
            <a:endParaRPr lang="en-US" sz="5400" b="1" dirty="0">
              <a:solidFill>
                <a:schemeClr val="accent6">
                  <a:lumMod val="60000"/>
                  <a:lumOff val="40000"/>
                </a:schemeClr>
              </a:solidFill>
              <a:cs typeface="B Nazanin" panose="00000400000000000000" pitchFamily="2" charset="-78"/>
            </a:endParaRPr>
          </a:p>
        </p:txBody>
      </p:sp>
      <p:pic>
        <p:nvPicPr>
          <p:cNvPr id="3074" name="Picture 2"/>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brightnessContrast contrast="13000"/>
                    </a14:imgEffect>
                  </a14:imgLayer>
                </a14:imgProps>
              </a:ext>
              <a:ext uri="{28A0092B-C50C-407E-A947-70E740481C1C}">
                <a14:useLocalDpi xmlns:a14="http://schemas.microsoft.com/office/drawing/2010/main" val="0"/>
              </a:ext>
            </a:extLst>
          </a:blip>
          <a:srcRect/>
          <a:stretch>
            <a:fillRect/>
          </a:stretch>
        </p:blipFill>
        <p:spPr bwMode="auto">
          <a:xfrm>
            <a:off x="7513319" y="4652671"/>
            <a:ext cx="633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6" name="Picture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85800" y="3352799"/>
            <a:ext cx="2781300" cy="27110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5800" y="1371600"/>
            <a:ext cx="2781300" cy="3581400"/>
          </a:xfrm>
          <a:prstGeom prst="ellipse">
            <a:avLst/>
          </a:prstGeom>
          <a:ln w="190500" cap="rnd">
            <a:solidFill>
              <a:srgbClr val="C8C6BD"/>
            </a:solidFill>
            <a:prstDash val="solid"/>
          </a:ln>
          <a:effectLst>
            <a:glow rad="228600">
              <a:schemeClr val="accent4">
                <a:satMod val="175000"/>
                <a:alpha val="40000"/>
              </a:schemeClr>
            </a:glow>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9" name="Picture 2"/>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brightnessContrast contrast="13000"/>
                    </a14:imgEffect>
                  </a14:imgLayer>
                </a14:imgProps>
              </a:ext>
              <a:ext uri="{28A0092B-C50C-407E-A947-70E740481C1C}">
                <a14:useLocalDpi xmlns:a14="http://schemas.microsoft.com/office/drawing/2010/main" val="0"/>
              </a:ext>
            </a:extLst>
          </a:blip>
          <a:srcRect/>
          <a:stretch>
            <a:fillRect/>
          </a:stretch>
        </p:blipFill>
        <p:spPr bwMode="auto">
          <a:xfrm>
            <a:off x="7469777" y="3000666"/>
            <a:ext cx="633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2"/>
          <p:cNvPicPr>
            <a:picLocks noChangeAspect="1" noChangeArrowheads="1"/>
          </p:cNvPicPr>
          <p:nvPr/>
        </p:nvPicPr>
        <p:blipFill>
          <a:blip r:embed="rId3">
            <a:duotone>
              <a:prstClr val="black"/>
              <a:srgbClr val="D9C3A5">
                <a:tint val="50000"/>
                <a:satMod val="180000"/>
              </a:srgbClr>
            </a:duotone>
            <a:extLst>
              <a:ext uri="{BEBA8EAE-BF5A-486C-A8C5-ECC9F3942E4B}">
                <a14:imgProps xmlns:a14="http://schemas.microsoft.com/office/drawing/2010/main">
                  <a14:imgLayer r:embed="rId4">
                    <a14:imgEffect>
                      <a14:brightnessContrast contrast="13000"/>
                    </a14:imgEffect>
                  </a14:imgLayer>
                </a14:imgProps>
              </a:ext>
              <a:ext uri="{28A0092B-C50C-407E-A947-70E740481C1C}">
                <a14:useLocalDpi xmlns:a14="http://schemas.microsoft.com/office/drawing/2010/main" val="0"/>
              </a:ext>
            </a:extLst>
          </a:blip>
          <a:srcRect/>
          <a:stretch>
            <a:fillRect/>
          </a:stretch>
        </p:blipFill>
        <p:spPr bwMode="auto">
          <a:xfrm>
            <a:off x="7553360" y="2506953"/>
            <a:ext cx="633413" cy="493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ectangle 8"/>
          <p:cNvSpPr/>
          <p:nvPr/>
        </p:nvSpPr>
        <p:spPr>
          <a:xfrm>
            <a:off x="3429000" y="298536"/>
            <a:ext cx="609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 name="Rectangle 1"/>
          <p:cNvSpPr/>
          <p:nvPr/>
        </p:nvSpPr>
        <p:spPr>
          <a:xfrm>
            <a:off x="3678565" y="2630698"/>
            <a:ext cx="720069" cy="246221"/>
          </a:xfrm>
          <a:prstGeom prst="rect">
            <a:avLst/>
          </a:prstGeom>
        </p:spPr>
        <p:txBody>
          <a:bodyPr wrap="none">
            <a:spAutoFit/>
          </a:bodyPr>
          <a:lstStyle/>
          <a:p>
            <a:r>
              <a:rPr lang="fa-IR" sz="1000" dirty="0" smtClean="0">
                <a:cs typeface="B Nazanin" panose="00000400000000000000" pitchFamily="2" charset="-78"/>
              </a:rPr>
              <a:t>تزریق به سگ</a:t>
            </a:r>
            <a:endParaRPr lang="en-US" sz="1000" dirty="0">
              <a:cs typeface="B Nazanin" panose="00000400000000000000" pitchFamily="2" charset="-78"/>
            </a:endParaRPr>
          </a:p>
        </p:txBody>
      </p:sp>
    </p:spTree>
    <p:extLst>
      <p:ext uri="{BB962C8B-B14F-4D97-AF65-F5344CB8AC3E}">
        <p14:creationId xmlns:p14="http://schemas.microsoft.com/office/powerpoint/2010/main" val="18252762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19200"/>
            <a:ext cx="8001000" cy="4827579"/>
          </a:xfrm>
        </p:spPr>
        <p:txBody>
          <a:bodyPr/>
          <a:lstStyle/>
          <a:p>
            <a:pPr marL="0" lvl="0" indent="0" algn="just" rtl="1" fontAlgn="auto">
              <a:lnSpc>
                <a:spcPct val="150000"/>
              </a:lnSpc>
              <a:spcBef>
                <a:spcPts val="0"/>
              </a:spcBef>
              <a:spcAft>
                <a:spcPts val="0"/>
              </a:spcAft>
              <a:buClrTx/>
              <a:buSzTx/>
              <a:buNone/>
            </a:pPr>
            <a:r>
              <a:rPr lang="fa-IR" sz="2200" dirty="0">
                <a:solidFill>
                  <a:schemeClr val="tx1"/>
                </a:solidFill>
                <a:latin typeface="Tahoma"/>
                <a:cs typeface="B Nazanin" panose="00000400000000000000" pitchFamily="2" charset="-78"/>
              </a:rPr>
              <a:t>انسولین یک هورمون </a:t>
            </a:r>
            <a:r>
              <a:rPr lang="fa-IR" sz="2200" dirty="0" smtClean="0">
                <a:solidFill>
                  <a:schemeClr val="tx1"/>
                </a:solidFill>
                <a:latin typeface="Tahoma"/>
                <a:cs typeface="B Nazanin" panose="00000400000000000000" pitchFamily="2" charset="-78"/>
              </a:rPr>
              <a:t>پپتیدی</a:t>
            </a:r>
          </a:p>
          <a:p>
            <a:pPr marL="0" lvl="0" indent="0" algn="just" rtl="1" fontAlgn="auto">
              <a:lnSpc>
                <a:spcPct val="150000"/>
              </a:lnSpc>
              <a:spcBef>
                <a:spcPts val="0"/>
              </a:spcBef>
              <a:spcAft>
                <a:spcPts val="0"/>
              </a:spcAft>
              <a:buClrTx/>
              <a:buSzTx/>
              <a:buNone/>
            </a:pPr>
            <a:r>
              <a:rPr lang="fa-IR" sz="2200" dirty="0" smtClean="0">
                <a:solidFill>
                  <a:schemeClr val="tx1"/>
                </a:solidFill>
                <a:latin typeface="Tahoma"/>
                <a:cs typeface="B Nazanin" panose="00000400000000000000" pitchFamily="2" charset="-78"/>
              </a:rPr>
              <a:t>با ترکیب ۵۱ اسیدآمینه </a:t>
            </a:r>
            <a:endParaRPr lang="en-US" sz="2200" dirty="0" smtClean="0">
              <a:solidFill>
                <a:schemeClr val="tx1"/>
              </a:solidFill>
              <a:latin typeface="Tahoma"/>
              <a:cs typeface="B Nazanin" panose="00000400000000000000" pitchFamily="2" charset="-78"/>
            </a:endParaRPr>
          </a:p>
          <a:p>
            <a:pPr marL="0" lvl="0" indent="0" algn="just" rtl="1" fontAlgn="auto">
              <a:lnSpc>
                <a:spcPct val="150000"/>
              </a:lnSpc>
              <a:spcBef>
                <a:spcPts val="0"/>
              </a:spcBef>
              <a:spcAft>
                <a:spcPts val="0"/>
              </a:spcAft>
              <a:buClrTx/>
              <a:buSzTx/>
              <a:buNone/>
            </a:pPr>
            <a:r>
              <a:rPr lang="fa-IR" sz="2200" dirty="0" smtClean="0">
                <a:solidFill>
                  <a:schemeClr val="tx1"/>
                </a:solidFill>
                <a:latin typeface="Tahoma"/>
                <a:cs typeface="B Nazanin" panose="00000400000000000000" pitchFamily="2" charset="-78"/>
              </a:rPr>
              <a:t>می‌باشد</a:t>
            </a:r>
            <a:r>
              <a:rPr lang="en-US" sz="2200" dirty="0" smtClean="0">
                <a:solidFill>
                  <a:schemeClr val="tx1"/>
                </a:solidFill>
                <a:latin typeface="Tahoma"/>
                <a:cs typeface="B Nazanin" panose="00000400000000000000" pitchFamily="2" charset="-78"/>
              </a:rPr>
              <a:t>.</a:t>
            </a:r>
            <a:endParaRPr lang="fa-IR" sz="2200" dirty="0" smtClean="0">
              <a:solidFill>
                <a:schemeClr val="tx1"/>
              </a:solidFill>
              <a:latin typeface="Tahoma"/>
              <a:cs typeface="B Nazanin" panose="00000400000000000000" pitchFamily="2" charset="-78"/>
            </a:endParaRPr>
          </a:p>
          <a:p>
            <a:pPr marL="0" lvl="0" indent="0" algn="just" rtl="1" fontAlgn="auto">
              <a:lnSpc>
                <a:spcPct val="150000"/>
              </a:lnSpc>
              <a:spcBef>
                <a:spcPts val="0"/>
              </a:spcBef>
              <a:spcAft>
                <a:spcPts val="0"/>
              </a:spcAft>
              <a:buClrTx/>
              <a:buSzTx/>
              <a:buNone/>
            </a:pPr>
            <a:r>
              <a:rPr lang="fa-IR" sz="2200" dirty="0" smtClean="0">
                <a:solidFill>
                  <a:schemeClr val="tx1"/>
                </a:solidFill>
                <a:latin typeface="Tahoma"/>
                <a:cs typeface="B Nazanin" panose="00000400000000000000" pitchFamily="2" charset="-78"/>
              </a:rPr>
              <a:t>این </a:t>
            </a:r>
            <a:r>
              <a:rPr lang="fa-IR" sz="2200" dirty="0">
                <a:solidFill>
                  <a:schemeClr val="tx1"/>
                </a:solidFill>
                <a:latin typeface="Tahoma"/>
                <a:cs typeface="B Nazanin" panose="00000400000000000000" pitchFamily="2" charset="-78"/>
              </a:rPr>
              <a:t>هورمون از </a:t>
            </a:r>
            <a:r>
              <a:rPr lang="fa-IR" sz="2200" dirty="0" smtClean="0">
                <a:solidFill>
                  <a:schemeClr val="tx1"/>
                </a:solidFill>
                <a:latin typeface="Tahoma"/>
                <a:cs typeface="B Nazanin" panose="00000400000000000000" pitchFamily="2" charset="-78"/>
              </a:rPr>
              <a:t>سلول های بتای </a:t>
            </a:r>
          </a:p>
          <a:p>
            <a:pPr marL="0" lvl="0" indent="0" algn="just" rtl="1" fontAlgn="auto">
              <a:lnSpc>
                <a:spcPct val="150000"/>
              </a:lnSpc>
              <a:spcBef>
                <a:spcPts val="0"/>
              </a:spcBef>
              <a:spcAft>
                <a:spcPts val="0"/>
              </a:spcAft>
              <a:buClrTx/>
              <a:buSzTx/>
              <a:buNone/>
            </a:pPr>
            <a:r>
              <a:rPr lang="fa-IR" sz="2200" dirty="0" smtClean="0">
                <a:solidFill>
                  <a:schemeClr val="tx1"/>
                </a:solidFill>
                <a:latin typeface="Tahoma"/>
                <a:cs typeface="B Nazanin" panose="00000400000000000000" pitchFamily="2" charset="-78"/>
              </a:rPr>
              <a:t>جزایر لانگرهانس واقع </a:t>
            </a:r>
            <a:r>
              <a:rPr lang="fa-IR" sz="2200" dirty="0">
                <a:solidFill>
                  <a:schemeClr val="tx1"/>
                </a:solidFill>
                <a:latin typeface="Tahoma"/>
                <a:cs typeface="B Nazanin" panose="00000400000000000000" pitchFamily="2" charset="-78"/>
              </a:rPr>
              <a:t>در </a:t>
            </a:r>
            <a:r>
              <a:rPr lang="fa-IR" sz="2200" dirty="0" smtClean="0">
                <a:solidFill>
                  <a:schemeClr val="tx1"/>
                </a:solidFill>
                <a:latin typeface="Tahoma"/>
                <a:cs typeface="B Nazanin" panose="00000400000000000000" pitchFamily="2" charset="-78"/>
              </a:rPr>
              <a:t>بخش</a:t>
            </a:r>
          </a:p>
          <a:p>
            <a:pPr marL="0" lvl="0" indent="0" algn="just" rtl="1" fontAlgn="auto">
              <a:lnSpc>
                <a:spcPct val="150000"/>
              </a:lnSpc>
              <a:spcBef>
                <a:spcPts val="0"/>
              </a:spcBef>
              <a:spcAft>
                <a:spcPts val="0"/>
              </a:spcAft>
              <a:buClrTx/>
              <a:buSzTx/>
              <a:buNone/>
            </a:pPr>
            <a:r>
              <a:rPr lang="fa-IR" sz="2200" dirty="0" smtClean="0">
                <a:solidFill>
                  <a:schemeClr val="tx1"/>
                </a:solidFill>
                <a:latin typeface="Tahoma"/>
                <a:cs typeface="B Nazanin" panose="00000400000000000000" pitchFamily="2" charset="-78"/>
              </a:rPr>
              <a:t> </a:t>
            </a:r>
            <a:r>
              <a:rPr lang="fa-IR" sz="2200" dirty="0">
                <a:solidFill>
                  <a:schemeClr val="tx1"/>
                </a:solidFill>
                <a:latin typeface="Tahoma"/>
                <a:cs typeface="B Nazanin" panose="00000400000000000000" pitchFamily="2" charset="-78"/>
              </a:rPr>
              <a:t>درون‌ریز </a:t>
            </a:r>
            <a:r>
              <a:rPr lang="fa-IR" sz="2200" dirty="0" smtClean="0">
                <a:solidFill>
                  <a:schemeClr val="tx1"/>
                </a:solidFill>
                <a:latin typeface="Tahoma"/>
                <a:cs typeface="B Nazanin" panose="00000400000000000000" pitchFamily="2" charset="-78"/>
              </a:rPr>
              <a:t>پانکراس، به خون</a:t>
            </a:r>
          </a:p>
          <a:p>
            <a:pPr marL="0" lvl="0" indent="0" algn="just" rtl="1" fontAlgn="auto">
              <a:lnSpc>
                <a:spcPct val="150000"/>
              </a:lnSpc>
              <a:spcBef>
                <a:spcPts val="0"/>
              </a:spcBef>
              <a:spcAft>
                <a:spcPts val="0"/>
              </a:spcAft>
              <a:buClrTx/>
              <a:buSzTx/>
              <a:buNone/>
            </a:pPr>
            <a:r>
              <a:rPr lang="fa-IR" sz="2200" dirty="0" smtClean="0">
                <a:solidFill>
                  <a:schemeClr val="tx1"/>
                </a:solidFill>
                <a:latin typeface="Tahoma"/>
                <a:cs typeface="B Nazanin" panose="00000400000000000000" pitchFamily="2" charset="-78"/>
              </a:rPr>
              <a:t> </a:t>
            </a:r>
            <a:r>
              <a:rPr lang="fa-IR" sz="2200" dirty="0">
                <a:solidFill>
                  <a:schemeClr val="tx1"/>
                </a:solidFill>
                <a:latin typeface="Tahoma"/>
                <a:cs typeface="B Nazanin" panose="00000400000000000000" pitchFamily="2" charset="-78"/>
              </a:rPr>
              <a:t>ترشح </a:t>
            </a:r>
            <a:r>
              <a:rPr lang="fa-IR" sz="2200" dirty="0" smtClean="0">
                <a:solidFill>
                  <a:schemeClr val="tx1"/>
                </a:solidFill>
                <a:latin typeface="Tahoma"/>
                <a:cs typeface="B Nazanin" panose="00000400000000000000" pitchFamily="2" charset="-78"/>
              </a:rPr>
              <a:t>می‌شود</a:t>
            </a:r>
            <a:r>
              <a:rPr lang="fa-IR" sz="2000" kern="1200" dirty="0" smtClean="0">
                <a:solidFill>
                  <a:srgbClr val="000000"/>
                </a:solidFill>
                <a:latin typeface="Arial"/>
                <a:cs typeface="B Nazanin" panose="00000400000000000000" pitchFamily="2" charset="-78"/>
              </a:rPr>
              <a:t>.</a:t>
            </a:r>
            <a:endParaRPr lang="fa-IR" sz="1400" dirty="0" smtClean="0">
              <a:solidFill>
                <a:schemeClr val="tx1"/>
              </a:solidFill>
              <a:latin typeface="Tahoma"/>
              <a:cs typeface="B Nazanin" panose="00000400000000000000" pitchFamily="2" charset="-78"/>
            </a:endParaRPr>
          </a:p>
          <a:p>
            <a:pPr marL="0" lvl="0" indent="0" algn="just" rtl="1" fontAlgn="auto">
              <a:lnSpc>
                <a:spcPct val="150000"/>
              </a:lnSpc>
              <a:spcBef>
                <a:spcPts val="0"/>
              </a:spcBef>
              <a:spcAft>
                <a:spcPts val="0"/>
              </a:spcAft>
              <a:buClrTx/>
              <a:buSzTx/>
              <a:buNone/>
            </a:pPr>
            <a:endParaRPr lang="en-US" sz="2000" kern="1200" dirty="0" smtClean="0">
              <a:solidFill>
                <a:schemeClr val="tx1"/>
              </a:solidFill>
              <a:latin typeface="Arial"/>
              <a:cs typeface="B Nazanin" panose="00000400000000000000" pitchFamily="2" charset="-78"/>
            </a:endParaRPr>
          </a:p>
          <a:p>
            <a:pPr marL="0" indent="0" algn="ctr">
              <a:buNone/>
            </a:pPr>
            <a:endParaRPr lang="fa-IR" sz="6600" dirty="0" smtClean="0"/>
          </a:p>
        </p:txBody>
      </p:sp>
      <p:sp>
        <p:nvSpPr>
          <p:cNvPr id="4" name="Title 1"/>
          <p:cNvSpPr>
            <a:spLocks noGrp="1"/>
          </p:cNvSpPr>
          <p:nvPr>
            <p:ph type="title"/>
          </p:nvPr>
        </p:nvSpPr>
        <p:spPr>
          <a:xfrm>
            <a:off x="533400" y="122320"/>
            <a:ext cx="8229600" cy="1143000"/>
          </a:xfrm>
        </p:spPr>
        <p:txBody>
          <a:bodyPr/>
          <a:lstStyle/>
          <a:p>
            <a:pPr algn="ctr" rtl="1"/>
            <a:r>
              <a:rPr lang="fa-IR" sz="5400" b="1" dirty="0">
                <a:solidFill>
                  <a:srgbClr val="002060"/>
                </a:solidFill>
                <a:cs typeface="B Nazanin" panose="00000400000000000000" pitchFamily="2" charset="-78"/>
              </a:rPr>
              <a:t>مقدمه</a:t>
            </a:r>
            <a:endParaRPr lang="en-US" sz="4000" b="1" dirty="0">
              <a:solidFill>
                <a:schemeClr val="tx1"/>
              </a:solidFill>
              <a:cs typeface="B Nazanin" panose="00000400000000000000" pitchFamily="2" charset="-78"/>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371600"/>
            <a:ext cx="5080000" cy="4495800"/>
          </a:xfrm>
          <a:prstGeom prst="rect">
            <a:avLst/>
          </a:prstGeom>
          <a:ln>
            <a:noFill/>
          </a:ln>
          <a:effectLst>
            <a:softEdge rad="112500"/>
          </a:effectLst>
        </p:spPr>
      </p:pic>
      <p:sp>
        <p:nvSpPr>
          <p:cNvPr id="6" name="Rectangle 5"/>
          <p:cNvSpPr/>
          <p:nvPr/>
        </p:nvSpPr>
        <p:spPr>
          <a:xfrm>
            <a:off x="3429000" y="298536"/>
            <a:ext cx="609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Tree>
    <p:extLst>
      <p:ext uri="{BB962C8B-B14F-4D97-AF65-F5344CB8AC3E}">
        <p14:creationId xmlns:p14="http://schemas.microsoft.com/office/powerpoint/2010/main" val="10180413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3400" y="1295401"/>
            <a:ext cx="8001000" cy="4419600"/>
          </a:xfrm>
        </p:spPr>
        <p:txBody>
          <a:bodyPr/>
          <a:lstStyle/>
          <a:p>
            <a:pPr marL="0" lvl="0" indent="0" algn="just" rtl="1" fontAlgn="auto">
              <a:lnSpc>
                <a:spcPct val="150000"/>
              </a:lnSpc>
              <a:spcBef>
                <a:spcPts val="0"/>
              </a:spcBef>
              <a:spcAft>
                <a:spcPts val="0"/>
              </a:spcAft>
              <a:buClrTx/>
              <a:buSzTx/>
              <a:buNone/>
            </a:pPr>
            <a:r>
              <a:rPr lang="fa-IR" sz="2000" dirty="0" smtClean="0">
                <a:solidFill>
                  <a:schemeClr val="tx1"/>
                </a:solidFill>
                <a:latin typeface="Tahoma"/>
                <a:cs typeface="B Nazanin" panose="00000400000000000000" pitchFamily="2" charset="-78"/>
              </a:rPr>
              <a:t>ان</a:t>
            </a:r>
            <a:r>
              <a:rPr lang="fa-IR" sz="2000" kern="1200" dirty="0" smtClean="0">
                <a:solidFill>
                  <a:srgbClr val="000000"/>
                </a:solidFill>
                <a:latin typeface="Arial"/>
                <a:cs typeface="B Nazanin" panose="00000400000000000000" pitchFamily="2" charset="-78"/>
              </a:rPr>
              <a:t>سولین </a:t>
            </a:r>
            <a:r>
              <a:rPr lang="fa-IR" sz="2000" kern="1200" dirty="0">
                <a:solidFill>
                  <a:srgbClr val="000000"/>
                </a:solidFill>
                <a:latin typeface="Arial"/>
                <a:cs typeface="B Nazanin" panose="00000400000000000000" pitchFamily="2" charset="-78"/>
              </a:rPr>
              <a:t>نخستین پروتئینی بود که خواص هورمونی آن شناخته شد، به صورت کاملا خالص و متبلور تهیه شد، نوع و ردیف اسیدهای آمینه آن تعیین گردید و از راه مصنوعی تهیه </a:t>
            </a:r>
            <a:r>
              <a:rPr lang="fa-IR" sz="2000" kern="1200" dirty="0" smtClean="0">
                <a:solidFill>
                  <a:srgbClr val="000000"/>
                </a:solidFill>
                <a:latin typeface="Arial"/>
                <a:cs typeface="B Nazanin" panose="00000400000000000000" pitchFamily="2" charset="-78"/>
              </a:rPr>
              <a:t>گردید. اولین </a:t>
            </a:r>
            <a:r>
              <a:rPr lang="fa-IR" sz="2000" kern="1200" dirty="0">
                <a:solidFill>
                  <a:srgbClr val="000000"/>
                </a:solidFill>
                <a:latin typeface="Arial"/>
                <a:cs typeface="B Nazanin" panose="00000400000000000000" pitchFamily="2" charset="-78"/>
              </a:rPr>
              <a:t>پروتئینی</a:t>
            </a:r>
            <a:r>
              <a:rPr lang="fa-IR" sz="2000" kern="1200" dirty="0" smtClean="0">
                <a:solidFill>
                  <a:srgbClr val="000000"/>
                </a:solidFill>
                <a:latin typeface="Arial"/>
                <a:cs typeface="B Nazanin" panose="00000400000000000000" pitchFamily="2" charset="-78"/>
              </a:rPr>
              <a:t> </a:t>
            </a:r>
            <a:r>
              <a:rPr lang="fa-IR" sz="2000" kern="1200" dirty="0">
                <a:solidFill>
                  <a:srgbClr val="000000"/>
                </a:solidFill>
                <a:latin typeface="Arial"/>
                <a:cs typeface="B Nazanin" panose="00000400000000000000" pitchFamily="2" charset="-78"/>
              </a:rPr>
              <a:t>بود که به کمک روشهای </a:t>
            </a:r>
            <a:r>
              <a:rPr lang="fa-IR" sz="2000" kern="1200" dirty="0" smtClean="0">
                <a:solidFill>
                  <a:srgbClr val="000000"/>
                </a:solidFill>
                <a:latin typeface="Arial"/>
                <a:cs typeface="B Nazanin" panose="00000400000000000000" pitchFamily="2" charset="-78"/>
              </a:rPr>
              <a:t>تولید</a:t>
            </a:r>
            <a:r>
              <a:rPr lang="en-US" sz="2000" kern="1200" dirty="0" smtClean="0">
                <a:solidFill>
                  <a:srgbClr val="000000"/>
                </a:solidFill>
                <a:latin typeface="Arial"/>
                <a:cs typeface="B Nazanin" panose="00000400000000000000" pitchFamily="2" charset="-78"/>
              </a:rPr>
              <a:t>DNA </a:t>
            </a:r>
            <a:r>
              <a:rPr lang="fa-IR" sz="2000" kern="1200" dirty="0" smtClean="0">
                <a:solidFill>
                  <a:srgbClr val="000000"/>
                </a:solidFill>
                <a:latin typeface="Arial"/>
                <a:cs typeface="B Nazanin" panose="00000400000000000000" pitchFamily="2" charset="-78"/>
              </a:rPr>
              <a:t> نوترکیب</a:t>
            </a:r>
            <a:r>
              <a:rPr lang="en-US" sz="2000" kern="1200" dirty="0" smtClean="0">
                <a:solidFill>
                  <a:srgbClr val="000000"/>
                </a:solidFill>
                <a:latin typeface="Arial"/>
                <a:cs typeface="B Nazanin" panose="00000400000000000000" pitchFamily="2" charset="-78"/>
              </a:rPr>
              <a:t>(Recombinant </a:t>
            </a:r>
            <a:r>
              <a:rPr lang="en-US" sz="2000" kern="1200" dirty="0">
                <a:solidFill>
                  <a:srgbClr val="000000"/>
                </a:solidFill>
                <a:latin typeface="Arial"/>
                <a:cs typeface="B Nazanin" panose="00000400000000000000" pitchFamily="2" charset="-78"/>
              </a:rPr>
              <a:t>DNA</a:t>
            </a:r>
            <a:r>
              <a:rPr lang="en-US" sz="2000" kern="1200" dirty="0" smtClean="0">
                <a:solidFill>
                  <a:srgbClr val="000000"/>
                </a:solidFill>
                <a:latin typeface="Arial"/>
                <a:cs typeface="B Nazanin" panose="00000400000000000000" pitchFamily="2" charset="-78"/>
              </a:rPr>
              <a:t>) </a:t>
            </a:r>
            <a:r>
              <a:rPr lang="fa-IR" sz="2000" kern="1200" dirty="0" smtClean="0">
                <a:solidFill>
                  <a:srgbClr val="000000"/>
                </a:solidFill>
                <a:latin typeface="Arial"/>
                <a:cs typeface="B Nazanin" panose="00000400000000000000" pitchFamily="2" charset="-78"/>
              </a:rPr>
              <a:t> برای </a:t>
            </a:r>
            <a:r>
              <a:rPr lang="fa-IR" sz="2000" kern="1200" dirty="0">
                <a:solidFill>
                  <a:srgbClr val="000000"/>
                </a:solidFill>
                <a:latin typeface="Arial"/>
                <a:cs typeface="B Nazanin" panose="00000400000000000000" pitchFamily="2" charset="-78"/>
              </a:rPr>
              <a:t>مصارف </a:t>
            </a:r>
            <a:r>
              <a:rPr lang="fa-IR" sz="2000" kern="1200" dirty="0" smtClean="0">
                <a:solidFill>
                  <a:srgbClr val="000000"/>
                </a:solidFill>
                <a:latin typeface="Arial"/>
                <a:cs typeface="B Nazanin" panose="00000400000000000000" pitchFamily="2" charset="-78"/>
              </a:rPr>
              <a:t>درمانی </a:t>
            </a:r>
            <a:r>
              <a:rPr lang="fa-IR" sz="2000" kern="1200" dirty="0">
                <a:solidFill>
                  <a:srgbClr val="000000"/>
                </a:solidFill>
                <a:latin typeface="Arial"/>
                <a:cs typeface="B Nazanin" panose="00000400000000000000" pitchFamily="2" charset="-78"/>
              </a:rPr>
              <a:t>تهیه </a:t>
            </a:r>
            <a:r>
              <a:rPr lang="fa-IR" sz="2000" kern="1200" dirty="0" smtClean="0">
                <a:solidFill>
                  <a:srgbClr val="000000"/>
                </a:solidFill>
                <a:latin typeface="Arial"/>
                <a:cs typeface="B Nazanin" panose="00000400000000000000" pitchFamily="2" charset="-78"/>
              </a:rPr>
              <a:t>شد.</a:t>
            </a:r>
            <a:endParaRPr lang="fa-IR" sz="2000" kern="1200" dirty="0">
              <a:solidFill>
                <a:srgbClr val="000000"/>
              </a:solidFill>
              <a:latin typeface="Arial"/>
              <a:cs typeface="B Nazanin" panose="00000400000000000000" pitchFamily="2" charset="-78"/>
            </a:endParaRPr>
          </a:p>
          <a:p>
            <a:pPr marL="0" indent="0" algn="ctr">
              <a:buNone/>
            </a:pPr>
            <a:endParaRPr lang="fa-IR" sz="6600" dirty="0" smtClean="0"/>
          </a:p>
        </p:txBody>
      </p:sp>
      <p:sp>
        <p:nvSpPr>
          <p:cNvPr id="4" name="Title 1"/>
          <p:cNvSpPr>
            <a:spLocks noGrp="1"/>
          </p:cNvSpPr>
          <p:nvPr>
            <p:ph type="title"/>
          </p:nvPr>
        </p:nvSpPr>
        <p:spPr>
          <a:xfrm>
            <a:off x="533400" y="122320"/>
            <a:ext cx="8229600" cy="1143000"/>
          </a:xfrm>
        </p:spPr>
        <p:txBody>
          <a:bodyPr/>
          <a:lstStyle/>
          <a:p>
            <a:pPr algn="ctr" rtl="1"/>
            <a:r>
              <a:rPr lang="fa-IR" sz="5400" b="1" dirty="0">
                <a:solidFill>
                  <a:srgbClr val="002060"/>
                </a:solidFill>
                <a:cs typeface="B Nazanin" panose="00000400000000000000" pitchFamily="2" charset="-78"/>
              </a:rPr>
              <a:t>مقدمه</a:t>
            </a:r>
            <a:endParaRPr lang="en-US" sz="4000" b="1" dirty="0">
              <a:solidFill>
                <a:schemeClr val="tx1"/>
              </a:solidFill>
              <a:cs typeface="B Nazanin" panose="00000400000000000000" pitchFamily="2" charset="-78"/>
            </a:endParaRPr>
          </a:p>
        </p:txBody>
      </p:sp>
      <p:pic>
        <p:nvPicPr>
          <p:cNvPr id="921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1" y="3200400"/>
            <a:ext cx="4038600" cy="26955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pic>
        <p:nvPicPr>
          <p:cNvPr id="921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48200" y="3200402"/>
            <a:ext cx="3776512" cy="2695574"/>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p:spPr>
      </p:pic>
      <p:sp>
        <p:nvSpPr>
          <p:cNvPr id="6" name="Rectangle 5"/>
          <p:cNvSpPr/>
          <p:nvPr/>
        </p:nvSpPr>
        <p:spPr>
          <a:xfrm>
            <a:off x="3429000" y="298536"/>
            <a:ext cx="609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Tree>
    <p:extLst>
      <p:ext uri="{BB962C8B-B14F-4D97-AF65-F5344CB8AC3E}">
        <p14:creationId xmlns:p14="http://schemas.microsoft.com/office/powerpoint/2010/main" val="166330948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533400" y="122320"/>
            <a:ext cx="8229600" cy="1143000"/>
          </a:xfrm>
        </p:spPr>
        <p:txBody>
          <a:bodyPr/>
          <a:lstStyle/>
          <a:p>
            <a:pPr algn="ctr" rtl="1"/>
            <a:r>
              <a:rPr lang="fa-IR" sz="5400" b="1" dirty="0">
                <a:solidFill>
                  <a:srgbClr val="002060"/>
                </a:solidFill>
                <a:cs typeface="B Nazanin" panose="00000400000000000000" pitchFamily="2" charset="-78"/>
              </a:rPr>
              <a:t>مقدمه</a:t>
            </a:r>
            <a:endParaRPr lang="en-US" sz="5400" b="1" dirty="0">
              <a:solidFill>
                <a:schemeClr val="accent6">
                  <a:lumMod val="60000"/>
                  <a:lumOff val="40000"/>
                </a:schemeClr>
              </a:solidFill>
              <a:cs typeface="B Nazanin" panose="00000400000000000000" pitchFamily="2" charset="-78"/>
            </a:endParaRPr>
          </a:p>
        </p:txBody>
      </p:sp>
      <p:sp>
        <p:nvSpPr>
          <p:cNvPr id="9" name="Rectangle 8"/>
          <p:cNvSpPr/>
          <p:nvPr/>
        </p:nvSpPr>
        <p:spPr>
          <a:xfrm>
            <a:off x="669925" y="1295400"/>
            <a:ext cx="8001000" cy="2616101"/>
          </a:xfrm>
          <a:prstGeom prst="rect">
            <a:avLst/>
          </a:prstGeom>
        </p:spPr>
        <p:txBody>
          <a:bodyPr wrap="square">
            <a:spAutoFit/>
          </a:bodyPr>
          <a:lstStyle/>
          <a:p>
            <a:pPr algn="just" rtl="1"/>
            <a:r>
              <a:rPr lang="fa-IR" sz="2400" b="1" dirty="0" smtClean="0">
                <a:cs typeface="B Nazanin" panose="00000400000000000000" pitchFamily="2" charset="-78"/>
              </a:rPr>
              <a:t>ساختمان </a:t>
            </a:r>
            <a:r>
              <a:rPr lang="fa-IR" sz="2400" b="1" dirty="0">
                <a:cs typeface="B Nazanin" panose="00000400000000000000" pitchFamily="2" charset="-78"/>
              </a:rPr>
              <a:t>شیمیایی </a:t>
            </a:r>
            <a:r>
              <a:rPr lang="fa-IR" sz="2400" b="1" dirty="0" smtClean="0">
                <a:cs typeface="B Nazanin" panose="00000400000000000000" pitchFamily="2" charset="-78"/>
              </a:rPr>
              <a:t>انسولین</a:t>
            </a:r>
            <a:endParaRPr lang="fa-IR" sz="2400" dirty="0">
              <a:cs typeface="B Nazanin" panose="00000400000000000000" pitchFamily="2" charset="-78"/>
            </a:endParaRPr>
          </a:p>
          <a:p>
            <a:pPr algn="just" rtl="1"/>
            <a:r>
              <a:rPr lang="fa-IR" sz="2000" dirty="0">
                <a:cs typeface="B Nazanin" panose="00000400000000000000" pitchFamily="2" charset="-78"/>
              </a:rPr>
              <a:t>انسولین پلی‌پپتیدی است که از دو زنجیره </a:t>
            </a:r>
            <a:r>
              <a:rPr lang="fa-IR" sz="2000" dirty="0" smtClean="0">
                <a:cs typeface="B Nazanin" panose="00000400000000000000" pitchFamily="2" charset="-78"/>
              </a:rPr>
              <a:t>پپتیدی</a:t>
            </a:r>
            <a:r>
              <a:rPr lang="en-US" sz="2000" dirty="0" smtClean="0">
                <a:cs typeface="B Nazanin" panose="00000400000000000000" pitchFamily="2" charset="-78"/>
              </a:rPr>
              <a:t>A </a:t>
            </a:r>
            <a:r>
              <a:rPr lang="fa-IR" sz="2000" dirty="0" smtClean="0">
                <a:cs typeface="B Nazanin" panose="00000400000000000000" pitchFamily="2" charset="-78"/>
              </a:rPr>
              <a:t> و </a:t>
            </a:r>
            <a:r>
              <a:rPr lang="en-US" sz="2000" dirty="0" smtClean="0">
                <a:cs typeface="B Nazanin" panose="00000400000000000000" pitchFamily="2" charset="-78"/>
              </a:rPr>
              <a:t>B</a:t>
            </a:r>
            <a:r>
              <a:rPr lang="fa-IR" sz="2000" dirty="0" smtClean="0">
                <a:cs typeface="B Nazanin" panose="00000400000000000000" pitchFamily="2" charset="-78"/>
              </a:rPr>
              <a:t> تشکیل شده </a:t>
            </a:r>
            <a:r>
              <a:rPr lang="fa-IR" sz="2000" dirty="0">
                <a:cs typeface="B Nazanin" panose="00000400000000000000" pitchFamily="2" charset="-78"/>
              </a:rPr>
              <a:t>است. تعداد اسیدهای آمینه در </a:t>
            </a:r>
            <a:r>
              <a:rPr lang="fa-IR" sz="2000" dirty="0" smtClean="0">
                <a:cs typeface="B Nazanin" panose="00000400000000000000" pitchFamily="2" charset="-78"/>
              </a:rPr>
              <a:t>زنجیره</a:t>
            </a:r>
            <a:r>
              <a:rPr lang="en-US" sz="2000" dirty="0" smtClean="0">
                <a:cs typeface="B Nazanin" panose="00000400000000000000" pitchFamily="2" charset="-78"/>
              </a:rPr>
              <a:t>A </a:t>
            </a:r>
            <a:r>
              <a:rPr lang="fa-IR" sz="2000" dirty="0" smtClean="0">
                <a:cs typeface="B Nazanin" panose="00000400000000000000" pitchFamily="2" charset="-78"/>
              </a:rPr>
              <a:t> برابر </a:t>
            </a:r>
            <a:r>
              <a:rPr lang="fa-IR" sz="2000" dirty="0">
                <a:cs typeface="B Nazanin" panose="00000400000000000000" pitchFamily="2" charset="-78"/>
              </a:rPr>
              <a:t>21 و در زنجیره </a:t>
            </a:r>
            <a:r>
              <a:rPr lang="en-US" sz="2000" dirty="0">
                <a:cs typeface="B Nazanin" panose="00000400000000000000" pitchFamily="2" charset="-78"/>
              </a:rPr>
              <a:t>B </a:t>
            </a:r>
            <a:r>
              <a:rPr lang="fa-IR" sz="2000" dirty="0" smtClean="0">
                <a:cs typeface="B Nazanin" panose="00000400000000000000" pitchFamily="2" charset="-78"/>
              </a:rPr>
              <a:t> برابر </a:t>
            </a:r>
            <a:r>
              <a:rPr lang="fa-IR" sz="2000" dirty="0">
                <a:cs typeface="B Nazanin" panose="00000400000000000000" pitchFamily="2" charset="-78"/>
              </a:rPr>
              <a:t>30 </a:t>
            </a:r>
            <a:r>
              <a:rPr lang="fa-IR" sz="2000" dirty="0" smtClean="0">
                <a:cs typeface="B Nazanin" panose="00000400000000000000" pitchFamily="2" charset="-78"/>
              </a:rPr>
              <a:t>می‌باشد.</a:t>
            </a:r>
            <a:r>
              <a:rPr lang="en-US" sz="2000" dirty="0" smtClean="0">
                <a:cs typeface="B Nazanin" panose="00000400000000000000" pitchFamily="2" charset="-78"/>
              </a:rPr>
              <a:t> </a:t>
            </a:r>
            <a:r>
              <a:rPr lang="fa-IR" sz="2000" dirty="0" smtClean="0">
                <a:cs typeface="B Nazanin" panose="00000400000000000000" pitchFamily="2" charset="-78"/>
              </a:rPr>
              <a:t>این </a:t>
            </a:r>
            <a:r>
              <a:rPr lang="fa-IR" sz="2000" dirty="0">
                <a:cs typeface="B Nazanin" panose="00000400000000000000" pitchFamily="2" charset="-78"/>
              </a:rPr>
              <a:t>دو زنجیره به کمک دو پل </a:t>
            </a:r>
            <a:r>
              <a:rPr lang="fa-IR" sz="2000" dirty="0" smtClean="0">
                <a:cs typeface="B Nazanin" panose="00000400000000000000" pitchFamily="2" charset="-78"/>
              </a:rPr>
              <a:t>دی‌سولفور با هم اتصال </a:t>
            </a:r>
            <a:r>
              <a:rPr lang="fa-IR" sz="2000" dirty="0">
                <a:cs typeface="B Nazanin" panose="00000400000000000000" pitchFamily="2" charset="-78"/>
              </a:rPr>
              <a:t>دارند. </a:t>
            </a:r>
          </a:p>
          <a:p>
            <a:pPr algn="just" rtl="1"/>
            <a:r>
              <a:rPr lang="fa-IR" sz="2000" dirty="0" smtClean="0">
                <a:cs typeface="B Nazanin" panose="00000400000000000000" pitchFamily="2" charset="-78"/>
              </a:rPr>
              <a:t>پژوهشگران </a:t>
            </a:r>
            <a:r>
              <a:rPr lang="fa-IR" sz="2000" dirty="0">
                <a:cs typeface="B Nazanin" panose="00000400000000000000" pitchFamily="2" charset="-78"/>
              </a:rPr>
              <a:t>با بررسی اثرات </a:t>
            </a:r>
            <a:r>
              <a:rPr lang="fa-IR" sz="2000" dirty="0" smtClean="0">
                <a:cs typeface="B Nazanin" panose="00000400000000000000" pitchFamily="2" charset="-78"/>
              </a:rPr>
              <a:t>تغییرات</a:t>
            </a:r>
            <a:r>
              <a:rPr lang="en-US" sz="2000" dirty="0" smtClean="0">
                <a:cs typeface="B Nazanin" panose="00000400000000000000" pitchFamily="2" charset="-78"/>
              </a:rPr>
              <a:t> </a:t>
            </a:r>
            <a:r>
              <a:rPr lang="fa-IR" sz="2000" dirty="0" smtClean="0">
                <a:cs typeface="B Nazanin" panose="00000400000000000000" pitchFamily="2" charset="-78"/>
              </a:rPr>
              <a:t>شیمیایی هر </a:t>
            </a:r>
            <a:r>
              <a:rPr lang="fa-IR" sz="2000" dirty="0">
                <a:cs typeface="B Nazanin" panose="00000400000000000000" pitchFamily="2" charset="-78"/>
              </a:rPr>
              <a:t>یک از اسیدهای </a:t>
            </a:r>
            <a:r>
              <a:rPr lang="fa-IR" sz="2000" dirty="0" smtClean="0">
                <a:cs typeface="B Nazanin" panose="00000400000000000000" pitchFamily="2" charset="-78"/>
              </a:rPr>
              <a:t>آمینه</a:t>
            </a:r>
            <a:r>
              <a:rPr lang="en-US" sz="2000" dirty="0" smtClean="0">
                <a:cs typeface="B Nazanin" panose="00000400000000000000" pitchFamily="2" charset="-78"/>
              </a:rPr>
              <a:t> </a:t>
            </a:r>
            <a:r>
              <a:rPr lang="fa-IR" sz="2000" dirty="0" smtClean="0">
                <a:cs typeface="B Nazanin" panose="00000400000000000000" pitchFamily="2" charset="-78"/>
              </a:rPr>
              <a:t>در </a:t>
            </a:r>
            <a:r>
              <a:rPr lang="fa-IR" sz="2000" dirty="0">
                <a:cs typeface="B Nazanin" panose="00000400000000000000" pitchFamily="2" charset="-78"/>
              </a:rPr>
              <a:t>ردیفهای مختلف </a:t>
            </a:r>
            <a:r>
              <a:rPr lang="fa-IR" sz="2000" dirty="0" smtClean="0">
                <a:cs typeface="B Nazanin" panose="00000400000000000000" pitchFamily="2" charset="-78"/>
              </a:rPr>
              <a:t>ساختمان</a:t>
            </a:r>
          </a:p>
          <a:p>
            <a:pPr algn="just" rtl="1"/>
            <a:r>
              <a:rPr lang="fa-IR" sz="2000" dirty="0" smtClean="0">
                <a:cs typeface="B Nazanin" panose="00000400000000000000" pitchFamily="2" charset="-78"/>
              </a:rPr>
              <a:t>انسولین موفق شده‌اند قسمتهایی</a:t>
            </a:r>
            <a:r>
              <a:rPr lang="en-US" sz="2000" dirty="0" smtClean="0">
                <a:cs typeface="B Nazanin" panose="00000400000000000000" pitchFamily="2" charset="-78"/>
              </a:rPr>
              <a:t> </a:t>
            </a:r>
            <a:r>
              <a:rPr lang="fa-IR" sz="2000" dirty="0" smtClean="0">
                <a:cs typeface="B Nazanin" panose="00000400000000000000" pitchFamily="2" charset="-78"/>
              </a:rPr>
              <a:t>از </a:t>
            </a:r>
            <a:r>
              <a:rPr lang="fa-IR" sz="2000" dirty="0">
                <a:cs typeface="B Nazanin" panose="00000400000000000000" pitchFamily="2" charset="-78"/>
              </a:rPr>
              <a:t>ساختمان انسولین را که </a:t>
            </a:r>
            <a:r>
              <a:rPr lang="fa-IR" sz="2000" dirty="0" smtClean="0">
                <a:cs typeface="B Nazanin" panose="00000400000000000000" pitchFamily="2" charset="-78"/>
              </a:rPr>
              <a:t>برای</a:t>
            </a:r>
            <a:r>
              <a:rPr lang="en-US" sz="2000" dirty="0" smtClean="0">
                <a:cs typeface="B Nazanin" panose="00000400000000000000" pitchFamily="2" charset="-78"/>
              </a:rPr>
              <a:t> </a:t>
            </a:r>
            <a:r>
              <a:rPr lang="fa-IR" sz="2000" dirty="0" smtClean="0">
                <a:cs typeface="B Nazanin" panose="00000400000000000000" pitchFamily="2" charset="-78"/>
              </a:rPr>
              <a:t>بروز </a:t>
            </a:r>
            <a:r>
              <a:rPr lang="fa-IR" sz="2000" dirty="0">
                <a:cs typeface="B Nazanin" panose="00000400000000000000" pitchFamily="2" charset="-78"/>
              </a:rPr>
              <a:t>اثرات زیست شناختی </a:t>
            </a:r>
            <a:r>
              <a:rPr lang="fa-IR" sz="2000" dirty="0" smtClean="0">
                <a:cs typeface="B Nazanin" panose="00000400000000000000" pitchFamily="2" charset="-78"/>
              </a:rPr>
              <a:t>آن</a:t>
            </a:r>
            <a:r>
              <a:rPr lang="en-US" sz="2000" dirty="0" smtClean="0">
                <a:cs typeface="B Nazanin" panose="00000400000000000000" pitchFamily="2" charset="-78"/>
              </a:rPr>
              <a:t> </a:t>
            </a:r>
            <a:r>
              <a:rPr lang="fa-IR" sz="2000" dirty="0" smtClean="0">
                <a:cs typeface="B Nazanin" panose="00000400000000000000" pitchFamily="2" charset="-78"/>
              </a:rPr>
              <a:t>ضروری </a:t>
            </a:r>
            <a:r>
              <a:rPr lang="fa-IR" sz="2000" dirty="0">
                <a:cs typeface="B Nazanin" panose="00000400000000000000" pitchFamily="2" charset="-78"/>
              </a:rPr>
              <a:t>هستند، تعیین کنند.</a:t>
            </a:r>
          </a:p>
          <a:p>
            <a:pPr algn="just" rtl="1"/>
            <a:endParaRPr lang="fa-IR" sz="2000" dirty="0" smtClean="0">
              <a:cs typeface="B Nazanin" panose="00000400000000000000" pitchFamily="2" charset="-78"/>
            </a:endParaRPr>
          </a:p>
        </p:txBody>
      </p:sp>
      <p:sp>
        <p:nvSpPr>
          <p:cNvPr id="15" name="Rectangle 183"/>
          <p:cNvSpPr>
            <a:spLocks noChangeArrowheads="1"/>
          </p:cNvSpPr>
          <p:nvPr/>
        </p:nvSpPr>
        <p:spPr bwMode="auto">
          <a:xfrm>
            <a:off x="1700213" y="5780088"/>
            <a:ext cx="1155700" cy="30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425" tIns="44420" rIns="90425" bIns="44420">
            <a:spAutoFit/>
          </a:bodyPr>
          <a:lstStyle/>
          <a:p>
            <a:pPr eaLnBrk="0" fontAlgn="base" hangingPunct="0">
              <a:spcBef>
                <a:spcPct val="0"/>
              </a:spcBef>
              <a:spcAft>
                <a:spcPct val="0"/>
              </a:spcAft>
            </a:pPr>
            <a:r>
              <a:rPr lang="en-GB" sz="1400" b="1" dirty="0" smtClean="0">
                <a:solidFill>
                  <a:srgbClr val="FFFFFF"/>
                </a:solidFill>
                <a:latin typeface="OceanSansForAventis Sm Bd" pitchFamily="34" charset="0"/>
                <a:ea typeface="MS PGothic" pitchFamily="34" charset="-128"/>
              </a:rPr>
              <a:t>B-Chain</a:t>
            </a:r>
          </a:p>
        </p:txBody>
      </p:sp>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9924" y="3505200"/>
            <a:ext cx="7864476" cy="2425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429000" y="298536"/>
            <a:ext cx="609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Tree>
    <p:extLst>
      <p:ext uri="{BB962C8B-B14F-4D97-AF65-F5344CB8AC3E}">
        <p14:creationId xmlns:p14="http://schemas.microsoft.com/office/powerpoint/2010/main" val="1018041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pPr algn="ctr"/>
            <a:r>
              <a:rPr lang="fa-IR" sz="5400" b="1" dirty="0">
                <a:solidFill>
                  <a:srgbClr val="000000"/>
                </a:solidFill>
                <a:cs typeface="B Nazanin" panose="00000400000000000000" pitchFamily="2" charset="-78"/>
              </a:rPr>
              <a:t>مزایای انسولین درمانی </a:t>
            </a:r>
            <a:endParaRPr lang="en-US" b="1" dirty="0">
              <a:solidFill>
                <a:schemeClr val="accent6">
                  <a:lumMod val="60000"/>
                  <a:lumOff val="40000"/>
                </a:schemeClr>
              </a:solidFill>
            </a:endParaRPr>
          </a:p>
        </p:txBody>
      </p:sp>
      <p:sp>
        <p:nvSpPr>
          <p:cNvPr id="3" name="Content Placeholder 2"/>
          <p:cNvSpPr>
            <a:spLocks noGrp="1"/>
          </p:cNvSpPr>
          <p:nvPr>
            <p:ph idx="1"/>
          </p:nvPr>
        </p:nvSpPr>
        <p:spPr/>
        <p:txBody>
          <a:bodyPr/>
          <a:lstStyle/>
          <a:p>
            <a:pPr marL="0" indent="0" algn="r" rtl="1">
              <a:buNone/>
            </a:pPr>
            <a:r>
              <a:rPr lang="fa-IR" sz="2800" dirty="0">
                <a:solidFill>
                  <a:schemeClr val="tx1"/>
                </a:solidFill>
                <a:cs typeface="B Nazanin" panose="00000400000000000000" pitchFamily="2" charset="-78"/>
              </a:rPr>
              <a:t>با توجه به ماهیت </a:t>
            </a:r>
            <a:r>
              <a:rPr lang="fa-IR" sz="2800" dirty="0" smtClean="0">
                <a:solidFill>
                  <a:schemeClr val="tx1"/>
                </a:solidFill>
                <a:cs typeface="B Nazanin" panose="00000400000000000000" pitchFamily="2" charset="-78"/>
              </a:rPr>
              <a:t>پیشرونده </a:t>
            </a:r>
            <a:r>
              <a:rPr lang="fa-IR" sz="2800" dirty="0">
                <a:solidFill>
                  <a:schemeClr val="tx1"/>
                </a:solidFill>
                <a:cs typeface="B Nazanin" panose="00000400000000000000" pitchFamily="2" charset="-78"/>
              </a:rPr>
              <a:t>بیماری دیابت اکثر بیماران </a:t>
            </a:r>
            <a:r>
              <a:rPr lang="fa-IR" sz="2800" dirty="0" smtClean="0">
                <a:solidFill>
                  <a:schemeClr val="tx1"/>
                </a:solidFill>
                <a:cs typeface="B Nazanin" panose="00000400000000000000" pitchFamily="2" charset="-78"/>
              </a:rPr>
              <a:t>دیابتی نوع 2 </a:t>
            </a:r>
            <a:r>
              <a:rPr lang="fa-IR" sz="2800" dirty="0">
                <a:solidFill>
                  <a:schemeClr val="tx1"/>
                </a:solidFill>
                <a:cs typeface="B Nazanin" panose="00000400000000000000" pitchFamily="2" charset="-78"/>
              </a:rPr>
              <a:t>در طول دوره درمان </a:t>
            </a:r>
            <a:r>
              <a:rPr lang="fa-IR" sz="2800" dirty="0" smtClean="0">
                <a:solidFill>
                  <a:schemeClr val="tx1"/>
                </a:solidFill>
                <a:cs typeface="B Nazanin" panose="00000400000000000000" pitchFamily="2" charset="-78"/>
              </a:rPr>
              <a:t>خود زمانی به </a:t>
            </a:r>
            <a:r>
              <a:rPr lang="fa-IR" sz="2800" dirty="0">
                <a:solidFill>
                  <a:schemeClr val="tx1"/>
                </a:solidFill>
                <a:cs typeface="B Nazanin" panose="00000400000000000000" pitchFamily="2" charset="-78"/>
              </a:rPr>
              <a:t>انسولین نیاز پیدا خواهند </a:t>
            </a:r>
            <a:r>
              <a:rPr lang="fa-IR" sz="2800" dirty="0" smtClean="0">
                <a:solidFill>
                  <a:schemeClr val="tx1"/>
                </a:solidFill>
                <a:cs typeface="B Nazanin" panose="00000400000000000000" pitchFamily="2" charset="-78"/>
              </a:rPr>
              <a:t>کرد.</a:t>
            </a:r>
            <a:endParaRPr lang="fa-IR" sz="2800" dirty="0">
              <a:solidFill>
                <a:schemeClr val="tx1"/>
              </a:solidFill>
              <a:cs typeface="B Nazanin" panose="00000400000000000000" pitchFamily="2" charset="-78"/>
            </a:endParaRPr>
          </a:p>
          <a:p>
            <a:endParaRPr lang="en-US" dirty="0"/>
          </a:p>
        </p:txBody>
      </p:sp>
      <p:pic>
        <p:nvPicPr>
          <p:cNvPr id="1028" name="Picture 4" descr="C:\Users\i0214024\Downloads\insulin-how-to-400x400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0" y="2776460"/>
            <a:ext cx="3090940" cy="309094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1026" name="Picture 2" descr="C:\Users\i0214024\Downloads\Lantus-SoloSt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400" y="3733800"/>
            <a:ext cx="4495800" cy="1981200"/>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1371600" y="300189"/>
            <a:ext cx="609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Tree>
    <p:extLst>
      <p:ext uri="{BB962C8B-B14F-4D97-AF65-F5344CB8AC3E}">
        <p14:creationId xmlns:p14="http://schemas.microsoft.com/office/powerpoint/2010/main" val="11482956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fa-IR" sz="5400" b="1" dirty="0">
                <a:solidFill>
                  <a:srgbClr val="000000"/>
                </a:solidFill>
                <a:cs typeface="B Nazanin" panose="00000400000000000000" pitchFamily="2" charset="-78"/>
              </a:rPr>
              <a:t>مزایای انسولین درمانی </a:t>
            </a:r>
            <a:endParaRPr lang="en-US" b="1" dirty="0">
              <a:solidFill>
                <a:schemeClr val="accent6">
                  <a:lumMod val="60000"/>
                  <a:lumOff val="40000"/>
                </a:schemeClr>
              </a:solidFill>
            </a:endParaRPr>
          </a:p>
        </p:txBody>
      </p:sp>
      <p:sp>
        <p:nvSpPr>
          <p:cNvPr id="3" name="Content Placeholder 2"/>
          <p:cNvSpPr>
            <a:spLocks noGrp="1"/>
          </p:cNvSpPr>
          <p:nvPr>
            <p:ph idx="1"/>
          </p:nvPr>
        </p:nvSpPr>
        <p:spPr/>
        <p:txBody>
          <a:bodyPr>
            <a:normAutofit/>
          </a:bodyPr>
          <a:lstStyle/>
          <a:p>
            <a:pPr algn="just" rtl="1"/>
            <a:r>
              <a:rPr lang="fa-IR" sz="2400" dirty="0" smtClean="0">
                <a:solidFill>
                  <a:schemeClr val="tx1"/>
                </a:solidFill>
                <a:cs typeface="B Nazanin" panose="00000400000000000000" pitchFamily="2" charset="-78"/>
              </a:rPr>
              <a:t>با وجود درمان های خوراکی متعدد در دسترس، همچنان انسولین به عنوان</a:t>
            </a:r>
            <a:r>
              <a:rPr lang="en-US" sz="2400" dirty="0" smtClean="0">
                <a:solidFill>
                  <a:schemeClr val="tx1"/>
                </a:solidFill>
                <a:cs typeface="B Nazanin" panose="00000400000000000000" pitchFamily="2" charset="-78"/>
              </a:rPr>
              <a:t> </a:t>
            </a:r>
            <a:r>
              <a:rPr lang="fa-IR" sz="2400" dirty="0" smtClean="0">
                <a:solidFill>
                  <a:schemeClr val="tx1"/>
                </a:solidFill>
                <a:cs typeface="B Nazanin" panose="00000400000000000000" pitchFamily="2" charset="-78"/>
              </a:rPr>
              <a:t>قویترین دارو در درمان در دیابت شناخته می شود. </a:t>
            </a:r>
          </a:p>
          <a:p>
            <a:pPr algn="just" rtl="1"/>
            <a:r>
              <a:rPr lang="fa-IR" sz="2400" dirty="0" smtClean="0">
                <a:solidFill>
                  <a:schemeClr val="tx1"/>
                </a:solidFill>
                <a:cs typeface="B Nazanin" panose="00000400000000000000" pitchFamily="2" charset="-78"/>
              </a:rPr>
              <a:t>نام بردن انسولین به عنوان قوی ترین درمان دیابت، بدین دلیل است که انسولین قادر می باشد هر میزانی از </a:t>
            </a:r>
            <a:r>
              <a:rPr lang="en-US" sz="2400" dirty="0" smtClean="0">
                <a:solidFill>
                  <a:schemeClr val="tx1"/>
                </a:solidFill>
                <a:cs typeface="B Nazanin" panose="00000400000000000000" pitchFamily="2" charset="-78"/>
              </a:rPr>
              <a:t>HbA1c </a:t>
            </a:r>
            <a:r>
              <a:rPr lang="fa-IR" sz="2400" dirty="0" smtClean="0">
                <a:solidFill>
                  <a:schemeClr val="tx1"/>
                </a:solidFill>
                <a:cs typeface="B Nazanin" panose="00000400000000000000" pitchFamily="2" charset="-78"/>
              </a:rPr>
              <a:t> را به میزان هدف برساند</a:t>
            </a:r>
            <a:r>
              <a:rPr lang="fa-IR" sz="2400" dirty="0">
                <a:solidFill>
                  <a:schemeClr val="tx1"/>
                </a:solidFill>
                <a:cs typeface="B Nazanin" panose="00000400000000000000" pitchFamily="2" charset="-78"/>
              </a:rPr>
              <a:t>.</a:t>
            </a:r>
            <a:r>
              <a:rPr lang="en-US" sz="2400" dirty="0" smtClean="0">
                <a:solidFill>
                  <a:schemeClr val="tx1"/>
                </a:solidFill>
                <a:cs typeface="B Nazanin" panose="00000400000000000000" pitchFamily="2" charset="-78"/>
              </a:rPr>
              <a:t> </a:t>
            </a:r>
            <a:endParaRPr lang="fa-IR" sz="2400" dirty="0">
              <a:solidFill>
                <a:schemeClr val="tx1"/>
              </a:solidFill>
              <a:cs typeface="B Nazanin" panose="00000400000000000000" pitchFamily="2" charset="-78"/>
            </a:endParaRPr>
          </a:p>
          <a:p>
            <a:pPr algn="r" rtl="1"/>
            <a:endParaRPr lang="fa-IR" sz="2400" dirty="0" smtClean="0">
              <a:solidFill>
                <a:schemeClr val="tx2"/>
              </a:solidFill>
            </a:endParaRPr>
          </a:p>
        </p:txBody>
      </p:sp>
      <p:pic>
        <p:nvPicPr>
          <p:cNvPr id="2051" name="Picture 3" descr="C:\Users\i0214024\Downloads\insulin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3783" y="3352800"/>
            <a:ext cx="2981035" cy="223577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5" name="Picture 2" descr="C:\Users\i0214024\Downloads\Lantus-SoloSt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22766" y="3666016"/>
            <a:ext cx="4484920" cy="1864421"/>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371600" y="300189"/>
            <a:ext cx="609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Tree>
    <p:extLst>
      <p:ext uri="{BB962C8B-B14F-4D97-AF65-F5344CB8AC3E}">
        <p14:creationId xmlns:p14="http://schemas.microsoft.com/office/powerpoint/2010/main" val="2259652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7924800" cy="1905000"/>
          </a:xfrm>
        </p:spPr>
        <p:txBody>
          <a:bodyPr/>
          <a:lstStyle/>
          <a:p>
            <a:pPr lvl="0" algn="just" rtl="1" fontAlgn="auto">
              <a:spcAft>
                <a:spcPts val="0"/>
              </a:spcAft>
              <a:buClr>
                <a:srgbClr val="FFC000"/>
              </a:buClr>
              <a:buSzTx/>
              <a:buFont typeface="Arial" panose="020B0604020202020204" pitchFamily="34" charset="0"/>
              <a:buChar char="•"/>
            </a:pPr>
            <a:r>
              <a:rPr lang="fa-IR" sz="2000" kern="1200" dirty="0">
                <a:solidFill>
                  <a:prstClr val="black"/>
                </a:solidFill>
                <a:latin typeface="Calibri"/>
                <a:cs typeface="B Nazanin" panose="00000400000000000000" pitchFamily="2" charset="-78"/>
              </a:rPr>
              <a:t>طبق راهکارهای بین </a:t>
            </a:r>
            <a:r>
              <a:rPr lang="fa-IR" sz="2000" kern="1200" dirty="0" smtClean="0">
                <a:solidFill>
                  <a:prstClr val="black"/>
                </a:solidFill>
                <a:latin typeface="Calibri"/>
                <a:cs typeface="B Nazanin" panose="00000400000000000000" pitchFamily="2" charset="-78"/>
              </a:rPr>
              <a:t>المللی، </a:t>
            </a:r>
            <a:r>
              <a:rPr lang="fa-IR" sz="2000" kern="1200" dirty="0">
                <a:solidFill>
                  <a:prstClr val="black"/>
                </a:solidFill>
                <a:latin typeface="Calibri"/>
                <a:cs typeface="B Nazanin" panose="00000400000000000000" pitchFamily="2" charset="-78"/>
              </a:rPr>
              <a:t>انسولین به عنوان اولین دارو حتی قبل از قرصهای خوراکی میتواند شروع شود</a:t>
            </a:r>
            <a:r>
              <a:rPr lang="fa-IR" sz="2000" kern="1200" dirty="0" smtClean="0">
                <a:solidFill>
                  <a:prstClr val="black"/>
                </a:solidFill>
                <a:latin typeface="Calibri"/>
                <a:cs typeface="B Nazanin" panose="00000400000000000000" pitchFamily="2" charset="-78"/>
              </a:rPr>
              <a:t>.</a:t>
            </a:r>
            <a:endParaRPr lang="fa-IR" sz="2000" kern="1200" dirty="0">
              <a:solidFill>
                <a:prstClr val="black"/>
              </a:solidFill>
              <a:latin typeface="Calibri"/>
              <a:cs typeface="B Nazanin" panose="00000400000000000000" pitchFamily="2" charset="-78"/>
            </a:endParaRPr>
          </a:p>
          <a:p>
            <a:pPr lvl="0" algn="just" rtl="1" fontAlgn="auto">
              <a:spcAft>
                <a:spcPts val="0"/>
              </a:spcAft>
              <a:buClr>
                <a:srgbClr val="FFC000"/>
              </a:buClr>
              <a:buSzTx/>
              <a:buFont typeface="Arial" panose="020B0604020202020204" pitchFamily="34" charset="0"/>
              <a:buChar char="•"/>
            </a:pPr>
            <a:r>
              <a:rPr lang="fa-IR" sz="2000" kern="1200" dirty="0">
                <a:solidFill>
                  <a:prstClr val="black"/>
                </a:solidFill>
                <a:latin typeface="Calibri"/>
                <a:cs typeface="B Nazanin" panose="00000400000000000000" pitchFamily="2" charset="-78"/>
              </a:rPr>
              <a:t>انسولین درمانی به موقع با محافظت و استراحت سلولهای </a:t>
            </a:r>
            <a:r>
              <a:rPr lang="fa-IR" sz="2000" kern="1200" dirty="0" smtClean="0">
                <a:solidFill>
                  <a:prstClr val="black"/>
                </a:solidFill>
                <a:latin typeface="Calibri"/>
                <a:cs typeface="B Nazanin" panose="00000400000000000000" pitchFamily="2" charset="-78"/>
              </a:rPr>
              <a:t>ترشح کننده انسولین </a:t>
            </a:r>
            <a:r>
              <a:rPr lang="fa-IR" sz="2000" kern="1200" dirty="0">
                <a:solidFill>
                  <a:prstClr val="black"/>
                </a:solidFill>
                <a:latin typeface="Calibri"/>
                <a:cs typeface="B Nazanin" panose="00000400000000000000" pitchFamily="2" charset="-78"/>
              </a:rPr>
              <a:t>روند پیشرفت دیابت را کند میکند</a:t>
            </a:r>
            <a:r>
              <a:rPr lang="fa-IR" sz="2000" kern="1200" dirty="0" smtClean="0">
                <a:solidFill>
                  <a:prstClr val="black"/>
                </a:solidFill>
                <a:latin typeface="Calibri"/>
                <a:cs typeface="B Nazanin" panose="00000400000000000000" pitchFamily="2" charset="-78"/>
              </a:rPr>
              <a:t>.</a:t>
            </a:r>
            <a:endParaRPr lang="fa-IR" sz="2000" kern="1200" dirty="0">
              <a:solidFill>
                <a:prstClr val="black"/>
              </a:solidFill>
              <a:latin typeface="Calibri"/>
              <a:cs typeface="B Nazanin" panose="00000400000000000000" pitchFamily="2" charset="-78"/>
            </a:endParaRPr>
          </a:p>
          <a:p>
            <a:pPr lvl="0" algn="just" rtl="1" fontAlgn="auto">
              <a:spcAft>
                <a:spcPts val="0"/>
              </a:spcAft>
              <a:buClr>
                <a:srgbClr val="FFC000"/>
              </a:buClr>
              <a:buSzTx/>
              <a:buFont typeface="Arial" panose="020B0604020202020204" pitchFamily="34" charset="0"/>
              <a:buChar char="•"/>
            </a:pPr>
            <a:r>
              <a:rPr lang="fa-IR" sz="2000" kern="1200" dirty="0">
                <a:solidFill>
                  <a:prstClr val="black"/>
                </a:solidFill>
                <a:latin typeface="Calibri"/>
                <a:cs typeface="B Nazanin" panose="00000400000000000000" pitchFamily="2" charset="-78"/>
              </a:rPr>
              <a:t>حتی یک دوره کوتاه کنترل متمرکز و قوی </a:t>
            </a:r>
            <a:r>
              <a:rPr lang="fa-IR" sz="2000" kern="1200" dirty="0" smtClean="0">
                <a:solidFill>
                  <a:prstClr val="black"/>
                </a:solidFill>
                <a:latin typeface="Calibri"/>
                <a:cs typeface="B Nazanin" panose="00000400000000000000" pitchFamily="2" charset="-78"/>
              </a:rPr>
              <a:t>دیابت، سبب </a:t>
            </a:r>
            <a:r>
              <a:rPr lang="fa-IR" sz="2000" kern="1200" dirty="0">
                <a:solidFill>
                  <a:prstClr val="black"/>
                </a:solidFill>
                <a:latin typeface="Calibri"/>
                <a:cs typeface="B Nazanin" panose="00000400000000000000" pitchFamily="2" charset="-78"/>
              </a:rPr>
              <a:t>کاهش میزان عوارض در تمام طول زندگی میشود</a:t>
            </a:r>
            <a:r>
              <a:rPr lang="fa-IR" sz="2000" kern="1200" dirty="0" smtClean="0">
                <a:solidFill>
                  <a:prstClr val="black"/>
                </a:solidFill>
                <a:latin typeface="Calibri"/>
                <a:cs typeface="B Nazanin" panose="00000400000000000000" pitchFamily="2" charset="-78"/>
              </a:rPr>
              <a:t>.</a:t>
            </a:r>
            <a:endParaRPr lang="fa-IR" sz="2000" kern="1200" dirty="0">
              <a:solidFill>
                <a:prstClr val="black"/>
              </a:solidFill>
              <a:latin typeface="Calibri"/>
              <a:cs typeface="B Nazanin" panose="00000400000000000000" pitchFamily="2" charset="-78"/>
            </a:endParaRPr>
          </a:p>
          <a:p>
            <a:pPr lvl="0" algn="r" rtl="1" fontAlgn="auto">
              <a:spcAft>
                <a:spcPts val="0"/>
              </a:spcAft>
              <a:buClr>
                <a:srgbClr val="FFC000"/>
              </a:buClr>
              <a:buSzTx/>
              <a:buFont typeface="Arial" panose="020B0604020202020204" pitchFamily="34" charset="0"/>
              <a:buChar char="•"/>
            </a:pPr>
            <a:endParaRPr lang="fa-IR" sz="2400" kern="1200" dirty="0">
              <a:solidFill>
                <a:prstClr val="black"/>
              </a:solidFill>
              <a:latin typeface="Calibri"/>
              <a:cs typeface="B Nazanin" panose="00000400000000000000" pitchFamily="2" charset="-78"/>
            </a:endParaRPr>
          </a:p>
          <a:p>
            <a:pPr algn="ctr">
              <a:buClr>
                <a:srgbClr val="FFC000"/>
              </a:buClr>
              <a:buFont typeface="Arial" panose="020B0604020202020204" pitchFamily="34" charset="0"/>
              <a:buChar char="•"/>
            </a:pPr>
            <a:endParaRPr lang="fa-IR" sz="2400" dirty="0" smtClean="0">
              <a:cs typeface="B Nazanin" panose="00000400000000000000" pitchFamily="2" charset="-78"/>
            </a:endParaRPr>
          </a:p>
        </p:txBody>
      </p:sp>
      <p:sp>
        <p:nvSpPr>
          <p:cNvPr id="4" name="Title 1"/>
          <p:cNvSpPr>
            <a:spLocks noGrp="1"/>
          </p:cNvSpPr>
          <p:nvPr>
            <p:ph type="title"/>
          </p:nvPr>
        </p:nvSpPr>
        <p:spPr>
          <a:xfrm>
            <a:off x="533400" y="122320"/>
            <a:ext cx="8229600" cy="1143000"/>
          </a:xfrm>
        </p:spPr>
        <p:txBody>
          <a:bodyPr/>
          <a:lstStyle/>
          <a:p>
            <a:pPr algn="ctr" rtl="1"/>
            <a:r>
              <a:rPr lang="fa-IR" sz="5400" b="1" dirty="0">
                <a:solidFill>
                  <a:srgbClr val="000000"/>
                </a:solidFill>
                <a:cs typeface="B Nazanin" panose="00000400000000000000" pitchFamily="2" charset="-78"/>
              </a:rPr>
              <a:t>مزایای انسولین درمانی </a:t>
            </a:r>
            <a:endParaRPr lang="en-US" sz="5400" b="1" dirty="0">
              <a:solidFill>
                <a:schemeClr val="tx1"/>
              </a:solidFill>
              <a:cs typeface="B Nazanin" panose="00000400000000000000" pitchFamily="2" charset="-78"/>
            </a:endParaRPr>
          </a:p>
        </p:txBody>
      </p:sp>
      <p:sp>
        <p:nvSpPr>
          <p:cNvPr id="5" name="Rounded Rectangle 4"/>
          <p:cNvSpPr/>
          <p:nvPr/>
        </p:nvSpPr>
        <p:spPr>
          <a:xfrm>
            <a:off x="1143000" y="4876800"/>
            <a:ext cx="6477000" cy="990600"/>
          </a:xfrm>
          <a:prstGeom prst="roundRect">
            <a:avLst/>
          </a:prstGeom>
          <a:solidFill>
            <a:srgbClr val="8064A2">
              <a:lumMod val="60000"/>
              <a:lumOff val="40000"/>
            </a:srgbClr>
          </a:solidFill>
          <a:ln w="25400" cap="flat" cmpd="sng" algn="ctr">
            <a:solidFill>
              <a:srgbClr val="8064A2">
                <a:lumMod val="60000"/>
                <a:lumOff val="40000"/>
              </a:srgbClr>
            </a:solidFill>
            <a:prstDash val="solid"/>
          </a:ln>
          <a:effectLst/>
          <a:scene3d>
            <a:camera prst="orthographicFront"/>
            <a:lightRig rig="threePt" dir="t"/>
          </a:scene3d>
          <a:sp3d>
            <a:bevelT w="152400" h="50800" prst="softRound"/>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fa-IR" sz="3200" b="0" i="0" u="none" strike="noStrike" kern="0" cap="none" spc="0" normalizeH="0" baseline="0" noProof="0" dirty="0" smtClean="0">
                <a:ln>
                  <a:noFill/>
                </a:ln>
                <a:solidFill>
                  <a:sysClr val="window" lastClr="FFFFFF"/>
                </a:solidFill>
                <a:effectLst>
                  <a:glow rad="139700">
                    <a:schemeClr val="accent2">
                      <a:satMod val="175000"/>
                      <a:alpha val="40000"/>
                    </a:schemeClr>
                  </a:glow>
                </a:effectLst>
                <a:uLnTx/>
                <a:uFillTx/>
                <a:latin typeface="Calibri"/>
                <a:cs typeface="B Nazanin" panose="00000400000000000000" pitchFamily="2" charset="-78"/>
              </a:rPr>
              <a:t>دوست من انسولین</a:t>
            </a:r>
            <a:r>
              <a:rPr lang="fa-IR" sz="3200" kern="0" noProof="0" dirty="0" smtClean="0">
                <a:solidFill>
                  <a:sysClr val="window" lastClr="FFFFFF"/>
                </a:solidFill>
                <a:effectLst>
                  <a:glow rad="139700">
                    <a:schemeClr val="accent2">
                      <a:satMod val="175000"/>
                      <a:alpha val="40000"/>
                    </a:schemeClr>
                  </a:glow>
                </a:effectLst>
                <a:latin typeface="Calibri"/>
                <a:cs typeface="B Nazanin" panose="00000400000000000000" pitchFamily="2" charset="-78"/>
              </a:rPr>
              <a:t> کافی است یکبار امتحان شود</a:t>
            </a:r>
            <a:r>
              <a:rPr lang="fa-IR" sz="3200" kern="0" dirty="0">
                <a:solidFill>
                  <a:sysClr val="window" lastClr="FFFFFF"/>
                </a:solidFill>
                <a:effectLst>
                  <a:glow rad="139700">
                    <a:schemeClr val="accent2">
                      <a:satMod val="175000"/>
                      <a:alpha val="40000"/>
                    </a:schemeClr>
                  </a:glow>
                </a:effectLst>
                <a:latin typeface="Franklin Gothic Book"/>
                <a:cs typeface="B Nazanin" panose="00000400000000000000" pitchFamily="2" charset="-78"/>
              </a:rPr>
              <a:t>!</a:t>
            </a:r>
            <a:r>
              <a:rPr kumimoji="0" lang="en-US" sz="5400" b="0" i="0" u="none" strike="noStrike" kern="0" cap="none" spc="0" normalizeH="0" baseline="0" noProof="0" dirty="0" smtClean="0">
                <a:ln>
                  <a:noFill/>
                </a:ln>
                <a:solidFill>
                  <a:sysClr val="window" lastClr="FFFFFF"/>
                </a:solidFill>
                <a:effectLst>
                  <a:glow rad="139700">
                    <a:schemeClr val="accent2">
                      <a:satMod val="175000"/>
                      <a:alpha val="40000"/>
                    </a:schemeClr>
                  </a:glow>
                </a:effectLst>
                <a:uLnTx/>
                <a:uFillTx/>
                <a:latin typeface="Calibri"/>
                <a:cs typeface="B Nazanin" panose="00000400000000000000" pitchFamily="2" charset="-78"/>
              </a:rPr>
              <a:t> </a:t>
            </a:r>
            <a:endParaRPr kumimoji="0" lang="en-US" sz="5400" b="0" i="0" u="none" strike="noStrike" kern="0" cap="none" spc="0" normalizeH="0" baseline="0" noProof="0" dirty="0">
              <a:ln>
                <a:noFill/>
              </a:ln>
              <a:solidFill>
                <a:sysClr val="window" lastClr="FFFFFF"/>
              </a:solidFill>
              <a:effectLst>
                <a:glow rad="139700">
                  <a:schemeClr val="accent2">
                    <a:satMod val="175000"/>
                    <a:alpha val="40000"/>
                  </a:schemeClr>
                </a:glow>
              </a:effectLst>
              <a:uLnTx/>
              <a:uFillTx/>
              <a:latin typeface="Calibri"/>
              <a:cs typeface="B Nazanin" panose="00000400000000000000" pitchFamily="2" charset="-78"/>
            </a:endParaRPr>
          </a:p>
        </p:txBody>
      </p:sp>
      <p:sp>
        <p:nvSpPr>
          <p:cNvPr id="6" name="Rectangle 5"/>
          <p:cNvSpPr/>
          <p:nvPr/>
        </p:nvSpPr>
        <p:spPr>
          <a:xfrm>
            <a:off x="1371600" y="300189"/>
            <a:ext cx="6096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solidFill>
            </a:endParaRPr>
          </a:p>
        </p:txBody>
      </p:sp>
      <p:sp>
        <p:nvSpPr>
          <p:cNvPr id="2" name="Rectangle 1"/>
          <p:cNvSpPr/>
          <p:nvPr/>
        </p:nvSpPr>
        <p:spPr>
          <a:xfrm>
            <a:off x="2895600" y="3200400"/>
            <a:ext cx="5715000" cy="2062103"/>
          </a:xfrm>
          <a:prstGeom prst="rect">
            <a:avLst/>
          </a:prstGeom>
        </p:spPr>
        <p:txBody>
          <a:bodyPr wrap="square">
            <a:spAutoFit/>
          </a:bodyPr>
          <a:lstStyle/>
          <a:p>
            <a:pPr lvl="0" algn="r" rtl="1" fontAlgn="auto">
              <a:spcAft>
                <a:spcPts val="0"/>
              </a:spcAft>
              <a:buClr>
                <a:srgbClr val="FFC000"/>
              </a:buClr>
              <a:buSzTx/>
              <a:buFont typeface="Arial" panose="020B0604020202020204" pitchFamily="34" charset="0"/>
              <a:buChar char="•"/>
            </a:pPr>
            <a:r>
              <a:rPr lang="fa-IR" sz="2000" dirty="0">
                <a:solidFill>
                  <a:prstClr val="black"/>
                </a:solidFill>
                <a:latin typeface="Calibri"/>
                <a:cs typeface="B Nazanin" panose="00000400000000000000" pitchFamily="2" charset="-78"/>
              </a:rPr>
              <a:t>طبق مطالعات:</a:t>
            </a:r>
          </a:p>
          <a:p>
            <a:pPr lvl="0" algn="r" rtl="1" fontAlgn="auto">
              <a:spcAft>
                <a:spcPts val="0"/>
              </a:spcAft>
              <a:buClr>
                <a:srgbClr val="FFC000"/>
              </a:buClr>
              <a:buSzTx/>
              <a:buFont typeface="Arial" panose="020B0604020202020204" pitchFamily="34" charset="0"/>
              <a:buChar char="•"/>
            </a:pPr>
            <a:endParaRPr lang="fa-IR" sz="2000" dirty="0">
              <a:solidFill>
                <a:prstClr val="black"/>
              </a:solidFill>
              <a:latin typeface="Calibri"/>
              <a:cs typeface="B Nazanin" panose="00000400000000000000" pitchFamily="2" charset="-78"/>
            </a:endParaRPr>
          </a:p>
          <a:p>
            <a:pPr lvl="1" algn="r" rtl="1" fontAlgn="auto">
              <a:spcAft>
                <a:spcPts val="0"/>
              </a:spcAft>
              <a:buClr>
                <a:srgbClr val="FFC000"/>
              </a:buClr>
              <a:buFont typeface="Arial" pitchFamily="34" charset="0"/>
              <a:buChar char="–"/>
            </a:pPr>
            <a:r>
              <a:rPr lang="fa-IR" sz="2000" dirty="0">
                <a:solidFill>
                  <a:prstClr val="black"/>
                </a:solidFill>
                <a:latin typeface="Calibri"/>
                <a:cs typeface="B Nazanin" panose="00000400000000000000" pitchFamily="2" charset="-78"/>
              </a:rPr>
              <a:t>میزان ترس ناشی از انسولین بعد از تجربه انسولین کاسته میشود.</a:t>
            </a:r>
          </a:p>
          <a:p>
            <a:pPr lvl="1" algn="r" rtl="1" fontAlgn="auto">
              <a:spcAft>
                <a:spcPts val="0"/>
              </a:spcAft>
              <a:buClr>
                <a:srgbClr val="FFC000"/>
              </a:buClr>
              <a:buFont typeface="Arial" pitchFamily="34" charset="0"/>
              <a:buChar char="–"/>
            </a:pPr>
            <a:r>
              <a:rPr lang="fa-IR" sz="2000" dirty="0">
                <a:solidFill>
                  <a:prstClr val="black"/>
                </a:solidFill>
                <a:latin typeface="Calibri"/>
                <a:cs typeface="B Nazanin" panose="00000400000000000000" pitchFamily="2" charset="-78"/>
              </a:rPr>
              <a:t>ازنظر بیماران میزان سختی ناشی از استفاده انسولین پایه یک بار در روز مساوی سختی رعایت رژیم غذایی است.</a:t>
            </a:r>
          </a:p>
          <a:p>
            <a:pPr algn="r">
              <a:buClr>
                <a:srgbClr val="FFC000"/>
              </a:buClr>
              <a:buFont typeface="Arial" panose="020B0604020202020204" pitchFamily="34" charset="0"/>
              <a:buChar char="•"/>
            </a:pPr>
            <a:endParaRPr lang="fa-IR" sz="2800" dirty="0">
              <a:cs typeface="B Nazanin" panose="00000400000000000000" pitchFamily="2" charset="-78"/>
            </a:endParaRPr>
          </a:p>
        </p:txBody>
      </p:sp>
    </p:spTree>
    <p:extLst>
      <p:ext uri="{BB962C8B-B14F-4D97-AF65-F5344CB8AC3E}">
        <p14:creationId xmlns:p14="http://schemas.microsoft.com/office/powerpoint/2010/main" val="789535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theme/theme1.xml><?xml version="1.0" encoding="utf-8"?>
<a:theme xmlns:a="http://schemas.openxmlformats.org/drawingml/2006/main" name="Sanofi">
  <a:themeElements>
    <a:clrScheme name="STRUCTU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CTUR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CTU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CTUR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CTUR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CTUR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CTUR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CTUR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CTUR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CTUR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CTUR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CTUR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CTUR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CTUR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anofi">
  <a:themeElements>
    <a:clrScheme name="STRUCTU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CTUR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CTU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CTUR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CTUR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CTUR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CTUR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CTUR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CTUR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CTUR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CTUR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CTUR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CTUR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CTUR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Sanofi_Presentation_Bleu">
  <a:themeElements>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fontScheme name="Conception personnalisé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txDef>
      <a:spPr bwMode="auto">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 uri="{FAA26D3D-D897-4be2-8F04-BA451C77F1D7}">
            <ma14:placeholderFlag xmlns:ma14="http://schemas.microsoft.com/office/mac/drawingml/2011/main" xmlns="" val="1"/>
          </a:ext>
        </a:extLst>
      </a:spPr>
      <a:bodyPr vert="horz" wrap="square" lIns="0" tIns="0" rIns="0" bIns="0" numCol="1" anchor="t" anchorCtr="0" compatLnSpc="1">
        <a:prstTxWarp prst="textNoShape">
          <a:avLst/>
        </a:prstTxWarp>
      </a:bodyPr>
      <a:lstStyle>
        <a:defPPr>
          <a:defRPr dirty="0" smtClean="0"/>
        </a:defPPr>
      </a:lstStyle>
    </a:txDef>
  </a:objectDefaults>
  <a:extraClrSchemeLst>
    <a:extraClrScheme>
      <a:clrScheme name="Conception personnalisée 1">
        <a:dk1>
          <a:srgbClr val="444492"/>
        </a:dk1>
        <a:lt1>
          <a:srgbClr val="FFFFFF"/>
        </a:lt1>
        <a:dk2>
          <a:srgbClr val="ACB317"/>
        </a:dk2>
        <a:lt2>
          <a:srgbClr val="BCA36A"/>
        </a:lt2>
        <a:accent1>
          <a:srgbClr val="9690C4"/>
        </a:accent1>
        <a:accent2>
          <a:srgbClr val="ED5B43"/>
        </a:accent2>
        <a:accent3>
          <a:srgbClr val="FFFFFF"/>
        </a:accent3>
        <a:accent4>
          <a:srgbClr val="39397C"/>
        </a:accent4>
        <a:accent5>
          <a:srgbClr val="C9C6DE"/>
        </a:accent5>
        <a:accent6>
          <a:srgbClr val="D7523C"/>
        </a:accent6>
        <a:hlink>
          <a:srgbClr val="751D1F"/>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Sanofi">
  <a:themeElements>
    <a:clrScheme name="STRUCTU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CTUR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CTU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CTUR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CTUR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CTUR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CTUR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CTUR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CTUR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CTUR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CTUR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CTUR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CTUR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CTUR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3_Sanofi">
  <a:themeElements>
    <a:clrScheme name="STRUCTU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CTURE">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CTUR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CTUR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CTUR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CTUR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CTUR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CTUR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CTUR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CTUR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CTUR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CTUR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CTUR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CTUR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9961</TotalTime>
  <Words>1205</Words>
  <Application>Microsoft Office PowerPoint</Application>
  <PresentationFormat>On-screen Show (4:3)</PresentationFormat>
  <Paragraphs>144</Paragraphs>
  <Slides>20</Slides>
  <Notes>15</Notes>
  <HiddenSlides>0</HiddenSlides>
  <MMClips>0</MMClips>
  <ScaleCrop>false</ScaleCrop>
  <HeadingPairs>
    <vt:vector size="4" baseType="variant">
      <vt:variant>
        <vt:lpstr>Theme</vt:lpstr>
      </vt:variant>
      <vt:variant>
        <vt:i4>5</vt:i4>
      </vt:variant>
      <vt:variant>
        <vt:lpstr>Slide Titles</vt:lpstr>
      </vt:variant>
      <vt:variant>
        <vt:i4>20</vt:i4>
      </vt:variant>
    </vt:vector>
  </HeadingPairs>
  <TitlesOfParts>
    <vt:vector size="25" baseType="lpstr">
      <vt:lpstr>Sanofi</vt:lpstr>
      <vt:lpstr>1_Sanofi</vt:lpstr>
      <vt:lpstr>1_Sanofi_Presentation_Bleu</vt:lpstr>
      <vt:lpstr>2_Sanofi</vt:lpstr>
      <vt:lpstr>3_Sanofi</vt:lpstr>
      <vt:lpstr>«انسولین» آموزش شماره سه</vt:lpstr>
      <vt:lpstr>PowerPoint Presentation</vt:lpstr>
      <vt:lpstr>مقدمه</vt:lpstr>
      <vt:lpstr>مقدمه</vt:lpstr>
      <vt:lpstr>مقدمه</vt:lpstr>
      <vt:lpstr>مقدمه</vt:lpstr>
      <vt:lpstr>مزایای انسولین درمانی </vt:lpstr>
      <vt:lpstr>مزایای انسولین درمانی </vt:lpstr>
      <vt:lpstr>مزایای انسولین درمانی </vt:lpstr>
      <vt:lpstr>انواع انسولین  </vt:lpstr>
      <vt:lpstr>(Short-acting) کوتاه اثر</vt:lpstr>
      <vt:lpstr>(Intermediate-acting) متوسط الاثر</vt:lpstr>
      <vt:lpstr>معایب انسولین انسانی</vt:lpstr>
      <vt:lpstr>انسولین آنالوگ</vt:lpstr>
      <vt:lpstr>سریع الاثر(Rapid-acting)</vt:lpstr>
      <vt:lpstr>(Long-acting) طولانی اثر</vt:lpstr>
      <vt:lpstr>PowerPoint Presentation</vt:lpstr>
      <vt:lpstr>PowerPoint Presentation</vt:lpstr>
      <vt:lpstr>مزایای انسولین درمانی </vt:lpstr>
      <vt:lpstr>Reference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Abdolahzadeh, Fatemeh</dc:creator>
  <cp:lastModifiedBy>Khatibzadeh, Nadia PH/IR</cp:lastModifiedBy>
  <cp:revision>204</cp:revision>
  <dcterms:created xsi:type="dcterms:W3CDTF">2006-08-16T00:00:00Z</dcterms:created>
  <dcterms:modified xsi:type="dcterms:W3CDTF">2015-12-01T10:42:01Z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2020920973</vt:i4>
  </property>
  <property fmtid="{D5CDD505-2E9C-101B-9397-08002B2CF9AE}" pid="3" name="_NewReviewCycle">
    <vt:lpwstr/>
  </property>
  <property fmtid="{D5CDD505-2E9C-101B-9397-08002B2CF9AE}" pid="4" name="_EmailSubject">
    <vt:lpwstr>Diabetic patients slide </vt:lpwstr>
  </property>
  <property fmtid="{D5CDD505-2E9C-101B-9397-08002B2CF9AE}" pid="5" name="_AuthorEmail">
    <vt:lpwstr>Nadia.Khatibzadeh@sanofi.com</vt:lpwstr>
  </property>
  <property fmtid="{D5CDD505-2E9C-101B-9397-08002B2CF9AE}" pid="6" name="_AuthorEmailDisplayName">
    <vt:lpwstr>Khatibzadeh, Nadia PH/IR</vt:lpwstr>
  </property>
  <property fmtid="{D5CDD505-2E9C-101B-9397-08002B2CF9AE}" pid="7" name="_PreviousAdHocReviewCycleID">
    <vt:i4>-1390239061</vt:i4>
  </property>
</Properties>
</file>